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3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5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6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17.xml" ContentType="application/vnd.openxmlformats-officedocument.theme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18.xml" ContentType="application/vnd.openxmlformats-officedocument.theme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9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theme/theme20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1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198" r:id="rId10"/>
    <p:sldMasterId id="2147485236" r:id="rId11"/>
    <p:sldMasterId id="2147485311" r:id="rId12"/>
    <p:sldMasterId id="2147485337" r:id="rId13"/>
    <p:sldMasterId id="2147485349" r:id="rId14"/>
    <p:sldMasterId id="2147485412" r:id="rId15"/>
    <p:sldMasterId id="2147485450" r:id="rId16"/>
    <p:sldMasterId id="2147485463" r:id="rId17"/>
    <p:sldMasterId id="2147485563" r:id="rId18"/>
    <p:sldMasterId id="2147485589" r:id="rId19"/>
    <p:sldMasterId id="2147485641" r:id="rId20"/>
    <p:sldMasterId id="2147485653" r:id="rId21"/>
    <p:sldMasterId id="2147485666" r:id="rId22"/>
  </p:sldMasterIdLst>
  <p:notesMasterIdLst>
    <p:notesMasterId r:id="rId64"/>
  </p:notesMasterIdLst>
  <p:sldIdLst>
    <p:sldId id="284" r:id="rId23"/>
    <p:sldId id="5694" r:id="rId24"/>
    <p:sldId id="5695" r:id="rId25"/>
    <p:sldId id="5696" r:id="rId26"/>
    <p:sldId id="5697" r:id="rId27"/>
    <p:sldId id="5698" r:id="rId28"/>
    <p:sldId id="5699" r:id="rId29"/>
    <p:sldId id="5700" r:id="rId30"/>
    <p:sldId id="5701" r:id="rId31"/>
    <p:sldId id="5702" r:id="rId32"/>
    <p:sldId id="5703" r:id="rId33"/>
    <p:sldId id="5704" r:id="rId34"/>
    <p:sldId id="5705" r:id="rId35"/>
    <p:sldId id="5706" r:id="rId36"/>
    <p:sldId id="5707" r:id="rId37"/>
    <p:sldId id="5708" r:id="rId38"/>
    <p:sldId id="5709" r:id="rId39"/>
    <p:sldId id="5710" r:id="rId40"/>
    <p:sldId id="5711" r:id="rId41"/>
    <p:sldId id="5712" r:id="rId42"/>
    <p:sldId id="5731" r:id="rId43"/>
    <p:sldId id="5732" r:id="rId44"/>
    <p:sldId id="5713" r:id="rId45"/>
    <p:sldId id="5714" r:id="rId46"/>
    <p:sldId id="5715" r:id="rId47"/>
    <p:sldId id="5716" r:id="rId48"/>
    <p:sldId id="998" r:id="rId49"/>
    <p:sldId id="975" r:id="rId50"/>
    <p:sldId id="976" r:id="rId51"/>
    <p:sldId id="1045" r:id="rId52"/>
    <p:sldId id="996" r:id="rId53"/>
    <p:sldId id="994" r:id="rId54"/>
    <p:sldId id="995" r:id="rId55"/>
    <p:sldId id="1041" r:id="rId56"/>
    <p:sldId id="1042" r:id="rId57"/>
    <p:sldId id="981" r:id="rId58"/>
    <p:sldId id="1044" r:id="rId59"/>
    <p:sldId id="1043" r:id="rId60"/>
    <p:sldId id="5735" r:id="rId61"/>
    <p:sldId id="947" r:id="rId62"/>
    <p:sldId id="5734" r:id="rId6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3EFB"/>
    <a:srgbClr val="1D4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36"/>
    <p:restoredTop sz="94669"/>
  </p:normalViewPr>
  <p:slideViewPr>
    <p:cSldViewPr>
      <p:cViewPr varScale="1">
        <p:scale>
          <a:sx n="87" d="100"/>
          <a:sy n="87" d="100"/>
        </p:scale>
        <p:origin x="124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50" Type="http://schemas.openxmlformats.org/officeDocument/2006/relationships/slide" Target="slides/slide28.xml"/><Relationship Id="rId55" Type="http://schemas.openxmlformats.org/officeDocument/2006/relationships/slide" Target="slides/slide33.xml"/><Relationship Id="rId63" Type="http://schemas.openxmlformats.org/officeDocument/2006/relationships/slide" Target="slides/slide41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slide" Target="slides/slide31.xml"/><Relationship Id="rId58" Type="http://schemas.openxmlformats.org/officeDocument/2006/relationships/slide" Target="slides/slide36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9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slide" Target="slides/slide34.xml"/><Relationship Id="rId64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59" Type="http://schemas.openxmlformats.org/officeDocument/2006/relationships/slide" Target="slides/slide37.xml"/><Relationship Id="rId67" Type="http://schemas.openxmlformats.org/officeDocument/2006/relationships/theme" Target="theme/theme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9.xml"/><Relationship Id="rId54" Type="http://schemas.openxmlformats.org/officeDocument/2006/relationships/slide" Target="slides/slide32.xml"/><Relationship Id="rId62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slide" Target="slides/slide3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Relationship Id="rId60" Type="http://schemas.openxmlformats.org/officeDocument/2006/relationships/slide" Target="slides/slide38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E3950D-8371-8B4E-B94C-F6B4FED4248B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3CFECF0-CC82-6043-8453-FB2A729FF3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E169AF-B4C9-8340-BA18-381651FC7628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medium-content-sans-serif-font"/>
              </a:rPr>
              <a:t>The Wafer-Scale Engine is the most massive AI chip ever produced and packs a whopping 400,000 cores in a 46,225mm2 footprint.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979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22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7544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212B94F-2E93-324A-8BFC-A115C5BD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360BA47-535F-F842-B6EF-564380949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B558792-AF13-7446-AECA-6D74BADD5D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21BEC2-7270-254B-950B-9EE023A8DD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A3A1E7B-47FB-CD4C-830E-C332E9FB23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1DEE502-7B44-9F4E-8025-34DFB1C2D4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B3B5E02-FE92-7548-9A44-A116ABF08A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9865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D2EFCAC-D297-994C-A771-494FED0699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467A851-5525-BE48-A985-A5D7AC7A8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29A85-B5C6-064E-8062-78BAE87D61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02995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D90475-32E2-A646-B995-7DBED9DBCB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C7E298E-DB2C-674F-B64A-DEED2286AD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60EF8A8-2352-A047-8A07-B1206692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742688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BF7BDE-BCFE-C341-94CA-7F5E59289A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BEA912C-C8EB-6D4B-B9C9-DEF5FF2537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D7AF467-E33B-7A42-8C91-F9E6EDF2EA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193463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5BF643-FFCE-264C-AC1E-CF84B496B7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549B2BF-1917-DE41-A665-A522A93709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4DC4D9-5CDB-F84E-B430-4CFB5FAC3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3309870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2DC5BA-8F5D-1C4C-9039-3C2C761F13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5237C7F-EE66-174F-B3FC-5616516B12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E10405-2692-D54E-8C03-F4FAD6D03F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741415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60D2F9-A5AD-2A42-8819-33D687993B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B23C399-268B-CF49-BFA5-4B3AD4B455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ADEDFE1-F79B-9940-B44D-287F4241EA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562448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171313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8908817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397813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73364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6306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FDD6F0-90B9-304A-8BBB-D9226CFD90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628B41C-128C-AC4E-B4BF-FE86D815DF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09C71-BC88-E749-A969-85FD812A37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328485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122977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28907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7917877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51421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113308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258501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91186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81681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060236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64264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83F1D3-54E0-8B46-A062-752C7A0B3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96AA648-528E-D644-88E7-D0F4AEA1E9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5A1C4-9E0A-494A-B374-E2533E27B9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3893221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371176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12421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391237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40810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273813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38557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224168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20919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25188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88465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E4EA6E7-5E9A-8E40-B3BB-BEF1B682E5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B39E420-A7B7-0A4C-9093-FD5C457254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A052A82-128C-6D42-B2E5-A3064A4D28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F8D99D-7F32-4F4F-A70A-E2872B8F88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719769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03121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89274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45143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694813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84590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783984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173889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18807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405042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48265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CD19CF5-EFEB-AF48-99A0-8C167EE181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D4966C0-7013-8140-8DAE-94CB40D30D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AE33C-25C9-7147-B63D-0C523AF75C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6260617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75477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3127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381017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8483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789351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01825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26730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4875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935054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527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F113A0-DC45-544E-A794-4FFC9324B3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9B65BB-40D6-D947-975A-C44F9C1D72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22E9F-6A08-A240-A1E6-26BD5C3BFE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4425344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82601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378741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291483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294228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713889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03024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642793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242356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671266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3944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2EC1737-64BF-0F4B-9D83-249E9D4D76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5EC895-6923-2F4D-9C74-D63E53CDA4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977E4-31FF-5445-A7DE-66D898BE5F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44281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75075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8EF7F6DE-04F8-FB4C-9A91-9AEF4ADE0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DADF12C-823F-F84F-B875-5FD7DF1DC9A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5BD7586-7382-4047-8922-B723089813D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C5254FE-97F6-9D45-92AB-6F0BF94EBC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2103BF4-145E-D74A-9621-65D0A2173C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5DA281E-C7B5-6446-A03F-ADD9AB161D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44C8C65-1C58-2D4C-9838-5B67BEA23B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528899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42622C-8429-E74C-8A4F-3DCD7A933D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83A0DBB-3A30-D643-9579-E4A70FC88B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2885F-C846-7349-805E-D2E89DAC47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372443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4155B3-6EE9-484A-9F12-499A4959B1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C479CC-3690-AF4A-946B-A0E4D9E6ED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1177C-0F19-914D-988A-0C479EEDF3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8008309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DF82DB-0382-4A43-AA15-761BEE486D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FBF4D2-4E56-D645-875F-BF26B71050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0ED3F-B002-6943-BF7D-A8AECA0795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867655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CB6D463-BAF4-E94D-B598-5B77A0AF5C9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B086BEF-C737-0944-9921-289F9381F30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FFE55-59AC-D248-808E-42ABCD0AC1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173624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F2D0A38-8925-4E4B-8808-9A09C49983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B03A8B8F-6CF5-3043-8E0C-98AAD9EF4F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215D1-2C60-964D-9BEA-C192EAA1E9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0705659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E969D5-C971-314C-B602-ED95E9FFE8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3C49C265-235A-1644-90E8-0C8084A861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C6B3D-7F9F-F741-9786-79E22D40A1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673243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EA4ED27-3B41-8D4A-8908-BF93AEAEB5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10657FB-4FD2-D441-93B5-7643C86C07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1CF0D-FDAD-9F4E-8AA1-66482F281F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691797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D07AFC0-DECE-404A-AC5C-2E5BE20C152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BE9AC40-C697-9047-B509-3034D26B93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0B521-EABA-CB47-BE03-5E1088554D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601425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7324246-A27E-8049-8146-C7E6AF36F4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F05A39C-020A-7048-AF13-3A5B438007D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66D5-8A7C-CB41-8168-9C7013D43A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2602610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53EA623-0E09-4A41-A541-40E2E1B4D7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7BF413-6083-3040-BFBE-4AE5318CE9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43738-04E6-BD49-986F-15C857428D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9970214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5B3E607-A701-004C-9BEB-00CE8E42D0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34779B-9696-4445-B90F-09EBE41DBD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06BE9-4519-8A42-A305-BD5859DE8A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3580119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31EE152-1659-8D42-9CA0-5FF63AEBB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E5635DA-784E-6D4C-8136-7C74616169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CB9712E-C73A-1945-B011-5C4D0C9348A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8DB3E6D-EC3A-004E-A886-A3A430BAA0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B21DC63-E09E-CC44-A17B-5BEFDC4A40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3E0385D-6C4C-D346-82EE-DB2A28D58D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7C9A786F-A3BB-2147-8F1A-670657404F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794325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192E21-A78C-2747-9E41-E3F2F5658D8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1F64205-2D1C-C643-9409-828641918C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A696D-AE0C-9446-A38B-FCAFD25E7D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5110947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9F7B4CA-3896-5A49-BD24-13B4552CA6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8454FCF-6D7A-C34A-A0F5-C70BCBE369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297E7-4D30-214E-B98B-FCD031CD24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672680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CCE1EF-FB0D-C340-A7CE-F6B5CC766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66406B3-FFA9-D244-8DF5-262DA5B8CC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08FE2-77D4-CB42-9802-DC8513815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8463580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29E6A82-B671-A94A-B4CF-568FE2963C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95E87C3-EE11-A442-ACF4-79BFAA22D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8F5EE-DF3C-8044-A8A5-BE4FE93149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8087181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D0BB4E9-4628-3F43-BCD0-2C8E83D3A5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FBFC350-5A5F-BC4F-AA3D-60EEC10E4E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4DBC9-7B0B-5B41-930D-4ADA0808F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6086894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D7C6559-6CD8-9F41-B9AC-F56D4FC62C3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6F68078-0F0C-7D4E-B89F-4D1294BD29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49F5C-2E7D-434D-82E4-5F8D4750F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521942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123B2FD-B99C-0948-8BF2-7CC177BDF6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7D08DC1-BCB7-4542-BB2D-5D88A82848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75E26-D0AF-AA4C-ABEE-75647DB5BB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699918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DFFE3F8-C482-DA44-842C-E1BFF14283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8794DE3-8E3B-D44A-9A95-E7B0FACB07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52C45-FEDE-9243-BCA9-76B08532AB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89749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B004AE6-43D5-884E-A7E0-3E2C9D3CE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929CE5-E563-D646-8865-4D2828E870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A2A97-836E-1141-BF2F-9B24D430D8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183250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2B5205C-2CCA-C049-95CF-5AF8FC2154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1A54E58-7997-8949-B909-338AEDA8B5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414D7-0FAE-E247-A4B6-F1F16DAA17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8783655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01DF80F-C15D-B14D-A3CE-8989D4F3B2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FEADDB-6402-5F4F-859C-743CE630D3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37034-9C31-3647-AE1C-00BAB89F78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7446332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1444DCE-203B-184C-8A99-DFDE506A3C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8497C19-44B3-A346-9C79-B9BFA759E0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B51B5-5BFA-F54D-BFFF-307CEF6CBD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4012157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786E695-EBE4-8447-9ACF-6D20F8C93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BAFA7AA-C924-A842-BFD6-02F5BBE84FA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EC8AB91-D820-CE41-A62D-3D65B83C58D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55B29FE-3EBA-4343-AD96-B78204CC13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2246B5F-A4B6-8B47-974D-CB35C07DA5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71A005B-DE7E-BD47-95C1-58C6CBE18C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93390EA-1119-D74A-AB53-036E4EF743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7104685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7A98F70-2FC5-E840-AA79-25EDE7484F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DACF0E2-46BC-6844-8F3C-14700E469C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A498F-5E96-CE44-9BEC-EF655B3980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1266864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AE57A61-5EC4-E348-8CAE-B80498DFE6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3F27308-533D-3941-80FD-F3F325EDD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9B5BE-D596-F840-8B1D-AEEACA02A5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753906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673E5A4-D9CB-0948-B641-327A8D3A10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63E60F-C901-F049-B6C9-D3918D710D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9D9B2-A52E-244D-9454-27DF081BF9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8879212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D2D075D-A0D8-E142-B34A-A95665C261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8211F63-3937-1847-BF1A-34D374DE5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12D67-DB0F-684C-A2EA-37DB248580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504348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788A79D-804E-4341-82A7-3D9456F0BB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64EF7B9-9818-C845-BE75-ADBD52FD0C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D4BA8-4DA6-EB4B-B991-C7D32E5994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47272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F5B4C79-9D40-ED45-A2B4-D155ED3FBD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E2149095-0A66-184B-836F-028B5DBA53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A7A8-4244-2C44-AAEB-5964ED408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8537158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735492D-6DAA-C04D-ABD9-9146C339DE3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E49DCCB-F195-A14F-84DE-52DD067EEE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DCA22-FB7E-5245-BAF0-41AC12F9BF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6168755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DC1CD6B-3721-7644-9B32-4A08BE6AD2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344E583-8BB5-C346-853A-F27E13AB75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91BAC-C22F-174D-B279-B63CD6D743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975670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FD955AE-D1FF-E148-9F6A-34360595E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F7D2264-B540-7245-8B8E-12B17ED65B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2D289-B367-F34A-BC3D-FB3543BD6F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452050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62A1E58-E211-E643-95A5-7C42D41033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A0BFA9-7CA7-4F47-B0F1-0505F85EFF8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26A83-A0F6-5048-B236-381828F92F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5258940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E72932D-DD38-EA4F-8E17-9FF945A3518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04FD12A-4D27-1142-B22E-31C6E5CF9B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FFF77-AE7E-6B4F-B698-C4519F72B5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2972808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BEB077-B9AF-4049-9DCD-DC422E4458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77888E7-EEA7-A84B-94AD-E5467C2249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70F2D-085F-D348-8D77-FAB353B85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673655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E717076A-0ED1-6E43-BDD8-A73B0A343C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8BA877A-758F-E242-8734-055AFB5BD2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551DD66-611F-0947-9CA5-3C7331E731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26AB5E0-0AF5-B345-B87E-4A056ABD9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742772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3898900-8036-C144-A676-9A742614E2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E54EF65-D969-3A4B-973E-2A95FD6809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6D7FCFE-20E6-B84E-A750-F647BDADB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32984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A9E746F-EF54-AF4A-A8EE-CC2DE46161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BF9447E-3998-0C46-8A6A-04CAA8BA46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B410618-3701-8C47-B5B0-13C32D5596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94908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7756B6-C5AE-F74E-A6C7-43AFBE3D76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E5A174-3AB3-AF4A-9384-B6E68F4A07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9CD5199-16A9-AA49-A11D-A76C118994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31739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14A579-2D1F-3949-B5D3-F3D4BE50F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ADF1844-B888-6D42-A0B3-0C61113A05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CFEE-25D5-DC48-9A59-E64EDB0BFF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226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2941BED-2C7E-674A-80B8-D4C49BCB4B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D31C346-B290-634F-B80C-A49C1FBEF8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63ED7-4C43-3D42-8BD4-B00E27BAE8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03393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984331B-BCB2-F84F-AEB0-2A5DEC3FE7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837EB01-036F-E64D-AED9-46C3F03B9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11895A9-BD0F-1B43-A41D-2E44F95C4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8764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54E578-A534-6346-9214-F1194E2A2C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64A907C-8FE0-D34D-A464-62038A09A7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2690319-5192-A344-85CA-0341ACCAAC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87631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8B7E6D-1632-3E4E-BA38-0D32E933D3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8BC7E04-44BF-FF47-9EAC-C7C5AAC12A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8BCD567-DA4C-0241-8A79-CD59301954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53014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FCD272-1263-EB40-BADC-D4461265CD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6D9B53-0513-C041-934B-3375B6F9B1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618457-4D4C-2749-AC9F-450EC99272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031182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77308C-E306-3041-AEAE-96EDFE3FA8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AD3D059-61EC-634C-BABF-F18828CBD33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CEBA01F-5AC1-064C-ABCF-5658DEF4A4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56054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D636D2-94E5-E343-B63E-0D542BCBED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B1CD3B4-16DA-9C4D-B140-E190CF4EDF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1A60990-4EC3-DC40-B3C1-0A52A7268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217663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289ED09-2AA2-2B45-9447-E7387CB808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6FA39A-85C0-6947-9BA2-B7C1646A48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29655B2-A9C9-B744-BBC7-782654A752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32050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526F770-A17A-6A40-83F6-2CCB16CFCB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86E2FCB-A924-A34F-B13F-F3AACA9D9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89CF82C-030F-8A40-AD12-D0919F69F1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487860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DC00C90-2B48-774D-9D10-ACD2AA1FA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9AEA994-74D3-F245-934E-07CD18FA44C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03ED410-A9AE-8449-9FA1-D23B9ED458F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5096B33-C878-B64E-8604-BF7B854046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5E56938-326F-5F44-80B6-62A0071E3E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C0A28E5-8C47-A644-82FE-3D3608916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5068BFD-CE97-1846-81A4-E105DC1B4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872664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7EF4DF-9854-0047-B390-FE28470869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5A02980-DCD2-954D-8D11-E3B6E3D1C2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CF17A-3047-224B-BC46-DD606BE3B2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933827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3E32324-CFE7-4C42-84C7-90537E26DF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2F5E6B-913A-6B46-BB14-F681BAF30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4DEF2-FC80-1742-869D-249AE509A3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35181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E49ADBD-06B6-8446-AA68-DEB60554B8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FB0AD4B-F99D-A04F-AFEA-C26A531657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945C1-562E-0B43-8BA6-CECFB3DB6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6871911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B0B1CC9-3AFE-3B4A-916B-FD0123FECDB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ADB426-B89D-CE46-AC70-3C1BF392FD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1BB3E-5830-2B45-BB27-0294365D18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3439217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8422B8E-BA55-FE4A-81E9-8B46CBC0B3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2E94FC70-3D31-9340-9E6C-A712F6C3A5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FB2BF-590A-6A48-A02A-D30AA85425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6477794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F3CC42-0BD2-394C-8B7F-5631AD30E6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679DEDC-0C3A-3C44-A2D5-4BD3691757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3530E-84F0-4E4D-97EC-F41FDF5329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474924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18DF1E5-E2E8-6947-99AF-7738B051BC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663BC53-9B1F-B146-8B0E-991A309917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C5C33-E6A1-4847-95A7-3EBF9E8B9C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676653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E5B98-DD40-5A4E-A09F-1A9E05C90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4051EDA-0257-094E-A24D-0D703F040B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1F150-A575-9E40-AA2B-9458DBEC6D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1960951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7DFFAD8-B4E9-194F-A4BA-0165982615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D408619-7AF3-7B4F-BD18-D47A85A559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4B256-FDB8-A24A-BC54-E455A5EB84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2519606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E45739-2222-874D-9ADA-D29F4ED43F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334804F-BD3E-3B41-A0D1-E466DD49F2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B26D8-7164-314F-AD57-1692E7A0ED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2487138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2887B67-9E93-F84F-9444-CEA91BB1C94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9B68B1E-88E7-FB46-BF5C-290B340EE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FF8DB-66A4-8F4B-9ECB-5597B3DAFE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2503247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5F49D8D-996B-D84B-BAC3-E81FCC0D24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64841AC-0C79-4A4E-B268-24574D7151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9FE76-E591-2347-A8E7-E38782B1C6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510218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8010CF4-2A84-5147-8CA4-299AFE293B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9D5A29A-44D4-D24D-91A3-E084B82EF5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7351-6273-2B42-92D3-F0FDDD25AE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528022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855130-49D8-274E-A9A8-0FFB1257F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8710768-FA33-0344-B4DD-4BA929CDA09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ABEA587-8C29-6F4C-8300-66EFFC319DE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4D2D50C-76E9-0642-BAED-B3D41F4947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933D184-8420-8E49-81D9-0C9A8BF6FE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5D65B8-F76E-164E-8EB6-0A49229709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857A22E-A7BE-CA43-A1F8-52E078BC77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8590881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DC90C-C0B5-F443-92C4-DC55F39E5C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E7D822E-2D42-044F-AF79-1C6EFB61C3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C882DE1-D259-854F-9DF0-6C91D868BC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9786900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7773BF-1729-CE47-9C1E-9C6226BC781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7B78BD-721D-8C49-9503-7E0F50DC2B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FA1E729-FF58-704A-B987-AD47A6A0B3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862295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1751F34-2D56-E74A-8038-F7F50C9F6E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1290D72-F690-3F4C-9C6A-635153FF55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1FBE8DE-DF16-0F48-A6AA-6403CC528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982975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D63F6CB-0380-E34C-99E5-A70D2FBFC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A670B94-D75B-CF45-A57E-9254F47DF2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2961778-2878-934E-A741-0677D52CC4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0967404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59F6D7A-F53A-984B-9AA1-5BE2C8F442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8A80B2D-92EE-F944-A90D-54CA4631F2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776A3E1-1F3D-D744-B105-9066FE828A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3454741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CC4B02B-6EBE-604A-A894-465D46A648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CB597D4-3B93-FF4A-B361-B38AFD1D985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F425975-94B9-844E-B8ED-52117BB22D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362266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3404C0-9453-E54D-A1C9-BF1BC376BB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28E61BF-3F86-8841-8238-7276F535B7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4C9A156-A2CA-574E-815A-1F7611CD5A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1227106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A18AC7-5690-0F45-BA10-39BFE34A72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19145DA-CB4C-FD45-87D2-A33AC86E21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866EF49-D78E-DC40-A306-DC00DFD6F4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0332344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87FF5D6-9F9C-B245-AECA-C3E47B7AB08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A7D487-99AA-5448-811F-A9ED736D898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FAC5004-3CBE-234C-ACD8-CCD360978E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16468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DD6D52-9C36-2A45-8886-39C5A7DB8E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639709E-9A40-4940-9438-2319C9D91A1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E89F3-C50F-4B4B-B70F-A5BD79305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56776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36FA80-758A-0447-8696-048D07C80D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6EF6F82-669C-CE4E-A5D1-258AC8B2C7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0CF5D93-73E1-D542-81DC-9D6CEB915B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2814474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C1A3A52-68CE-5C4E-B971-931966FD6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3FE4FBD-DF5B-D044-BDF3-F4D4A39AE9D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8FD6ED-A7A5-2141-8C5A-71B5A45ECCD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558190D-2EA1-9D41-A3AD-E724D6B6C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B2F2791-8A96-124A-B730-4604A815E4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62AC020-1BC8-D240-B20C-9A5A5E94DB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61848E74-D2FB-474E-BE85-B96AA37C20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4812252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76AB343-26C3-8F49-AE5D-52B82E5266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9EBA17-A842-1645-A10B-780154285AD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69531-3291-474F-B109-9E77E63907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025454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2399868-7093-B543-A117-8ED39D6F4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F12528B-16F7-634C-9AB3-24FDC762F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7285C-3479-124C-BEC3-EBFA609EF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5460919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3D406C-E289-1B48-A24B-B3FF8181E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02F274B-662F-F842-A824-2A434640B8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E64ED-CDD0-B043-BBAB-66EDCED5F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2441760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44BBCDA-B527-3D4F-A2B0-3184F3C3D0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FDC0C27-8F58-DD4A-BEB9-3AC9C22227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57D14-EE5F-D24E-927A-73B2EE0814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8138951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2D16158-2E7C-034C-8501-9FC1D0B57E8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6B27F45-F37F-1748-9473-83A3FAEB86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85A08-2C5C-2942-9770-0BAC1DE5FD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8759451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F39BD9C-18CC-6D4C-AC90-B991E5024E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CEA4B7C-B7FF-4949-BDF9-843F91F4E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146F2-7CBB-7B43-8B6E-C0EC7430B0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6142411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6651E04-2D38-D645-A289-BD076FA37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2B424D-AF8C-604C-BAC0-6A92F39C3C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D2FFA-9A6D-F646-9325-C172E92FC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54429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21986FF-8CAD-C44D-A89D-CEB7542510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CCF44B6-FC4A-4D48-9785-9F2C53AC5E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B6B41-E7E9-0A4A-AF3E-851CF72707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90258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9944EC-8F1E-604F-8783-C203F12473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041B6D-07CC-104B-A912-4CA12B9957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F2603-948F-D740-B6DF-E1D6717D4A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320287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CFDBE0-92B9-7E4E-A408-3400D15C3E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AC0FE3-074E-7F4D-9123-CA655C64EC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9DCCF-4F71-5D41-9E71-3A5E827E8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8446501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7F5542-48A3-3B48-AA01-3CF6B849B5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A6504CB-4465-1D42-9CB1-BF1BFDE131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E4A60-C981-6241-8601-C71D9542F6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4846390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75E6A8-FB9E-544D-9D6E-156089F90D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805D471-287D-654E-BEF3-C99F09DB6B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01316-F42F-C549-A9AA-C76CB5476C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289789"/>
      </p:ext>
    </p:extLst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77DBE5D-69F3-6A4D-92A0-F67FB0A9A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AE38404-E6D4-8941-AFB7-BE1E11417A5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954DDF6-EE26-DB40-B8F3-3D0BC5B5790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B2BD0F-812E-1247-9693-175D39CAF2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EDD73C4-696C-A94A-BED6-02861E06D3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D342C5B-D131-534A-A314-74CE9F69D8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51DCD37-2D58-8345-B4CC-442D4E1E86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3751915"/>
      </p:ext>
    </p:extLst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968B471-5AF0-9140-8196-B7508BB656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A4451C-9D67-9E48-B24C-4175D6C168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A835C-2625-C441-B933-E7093B43B8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05261"/>
      </p:ext>
    </p:extLst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7CFFD0-6343-1C43-ACDF-D52008210D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D8CAF8-5E6D-F440-88C9-C5FBF3FE4D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656F40-1A2A-6F48-8FEB-3A1F16F5D7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7830859"/>
      </p:ext>
    </p:extLst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E0BE7F-5D5D-DD47-8DFD-286E5F7581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349B5-72BA-E946-BA0B-A8B51899A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81C7D-446B-8349-AFCF-425AD1C66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2927392"/>
      </p:ext>
    </p:extLst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BF72CE4-7F34-9743-AD63-79B8333916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EAB2F79-7930-364B-9FC1-D9535795F5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6AF60-20BD-794E-A446-AE2E29D032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2220588"/>
      </p:ext>
    </p:extLst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6E40C24-75E6-7646-A8C9-B0F42F8D02E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793497-9E7B-524A-8753-BFE81CDC41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56314-43E7-8A40-830C-84925DF396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318055"/>
      </p:ext>
    </p:extLst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121F40F-2243-A746-96FE-35DB82B0DC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15152A9-03A1-4544-95B2-AB56CBFE12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2048E-4CF8-4345-AA45-CC8D701430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500327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DEB9A858-23EA-D14B-BAB1-917EB15DE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8921115-B156-094B-B8AE-A314AB0790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13CE119-3801-A34F-9DEB-E573CDFE5B3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1A702ED-8040-C146-9C75-79E3FEF789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57832EA-B0C8-3448-AB0A-87068DF812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12C9B2E-2554-9948-A10D-46B9E79CD7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48E8DD27-2915-7C48-98F9-DF9B69A4AD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6620899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780FC22-932C-3B4B-904D-653407551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0F82353-0A6C-494E-A18B-8A2B76FE94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00B8B-BA86-2A4A-A235-1B042091F8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0424849"/>
      </p:ext>
    </p:extLst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59685BD-DFB0-6949-9DF9-04413BC49B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40C86C-4421-C84F-BF24-16D78B174E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959F4-93F3-9B4D-BB75-32F6B9D9D5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5329615"/>
      </p:ext>
    </p:extLst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9E228C7-3F87-9F4B-890F-BF82D480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3F01333-BE7C-B04B-90A6-C3DB6AD155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F1CB3-5AFF-4D40-9B17-8A00061433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6857473"/>
      </p:ext>
    </p:extLst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1308383-A68C-3C41-9D28-49099111144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5725485-B5E8-D14B-BF5B-2C2BC3316D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22ADC-A73E-BC41-AD51-FAC7EB531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5784005"/>
      </p:ext>
    </p:extLst>
  </p:cSld>
  <p:clrMapOvr>
    <a:masterClrMapping/>
  </p:clrMapOvr>
  <p:transition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534179A-9527-C140-A3C7-07129EFC52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D31390-9853-5147-8514-67C9B9AEF1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5D1CD-01ED-B54E-B0B2-2A99C7F27C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156870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10633A-B420-CB43-810B-7ACADB0228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3D8CC6D-902D-D746-92A4-34E6632E84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08C8D6-1385-E740-86F4-522217A0F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5880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795464-BC23-2A4B-B213-51AFF3D4E6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C7265E8-8E87-C749-B79E-EF226CD7B6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9A3CFB-93B8-9040-AAD8-622B3891DF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234756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5688D1C-2850-C141-858B-253204E603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324CC5-4AB7-1F49-9074-613E76C31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327945-D874-544D-B4D9-12FE57EC3A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609553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589A808-4A42-5847-A313-2474CC1C8A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E36643-E670-8343-874D-CD1A7B3539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FD0AAB-3727-7646-9CDF-A27E96D29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698655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F9183F-3F92-2B45-A0F6-49375732B4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733F15-4A41-2C4F-8740-117BF71B81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C1029-FE66-A748-8BB1-4335DBF95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266690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50FE1EF-8FD2-DF46-B6B7-CEEB49CDC2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D179062-39F7-0940-BAA3-DEF6182508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0B305D-F800-0D43-AC5F-8DA2171545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543411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86A7FE0-1730-6240-B22D-B5E6ED1184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7B22AD1-81DD-9146-97B7-2533BAD0A5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4FDC58-DF21-8747-983B-D433CE4AF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299915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126AE11-EDDE-DB4A-A0FF-1180F9BE32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1B4168-59B4-CC4F-9733-09DF1F599F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24515C-A5CE-C14C-A068-368C18667D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256191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C841CA-4F04-9345-B3E1-422CF23448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850ECF-A20D-CA41-820F-19FE2CB9E6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514D73-1E90-EA41-AE9B-235E3A3C01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22633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822945-18B9-0D4B-BC82-CF94FDC9A5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E6F28B7-EE79-1C42-8C7E-ECD5E3A304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450543-FAB6-9340-BAD1-6EC7D0D69E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272847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917ED3-EC4C-AF44-9404-2F7CAFE444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AE56D7F-0F69-C545-8882-3D7AFBB04A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DB5663-F140-9D40-97E8-A2C42F57CF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736931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54D0B2-9186-4B4B-88D8-9AA95D4EEAC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DCDFF91F-BE44-014A-94FC-541CADF69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354908-73E9-7242-A7DF-48F9D92AB94B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B7D53F8-1D54-8B4F-9C34-D9768E80E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F8106B72-0F55-EB49-8439-9AB1B48B4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3296EF-6350-BE49-B0CF-5FD0AE02FB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4739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D0F67C52-A253-5345-AF8D-8E95A247A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BFA601-6920-6743-A3EF-51F6BDC58D69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58714030-D658-D648-BB90-84F6E88EE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35757725-0AEB-4642-93D4-6594D9717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C2E96E-5531-634D-8F24-A6D047C53B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476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DB6AAAC2-5E5D-F341-856A-70181DB3C05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1325E8-BFAA-444B-8CD0-13ACE902E855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8EFC929D-6727-004B-B123-65CC81487F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848BC32C-1AE9-AD47-AB66-37A29914DC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7BD3AD-7ECE-8448-AB2E-DFAF7E2579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2956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B1F53-E2BB-3B4C-8E3B-DCE05FB84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BA055F-9841-7242-B081-023BB73B032B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AE3A2-CF2F-9B42-917F-06CF519A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C5D5537B-AD8D-9548-A717-76B9826C9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8B716E-48C5-694C-BEFB-364FBF88EE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996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BA88275-8A65-1E4C-8604-F38DCD4E05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845672-26B6-6248-A87B-E5BB80394E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BF7EF-BBA1-3941-9438-CF1D9D55DC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771055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E1E47-B72A-0142-B854-A01D3B956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83ACC2-AA8B-CB43-A764-00CEFE65C405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AC0944-118A-5C48-9DCC-9B1913F9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3C232208-A904-A248-BB81-265A77CF7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DB96B-AC2F-B140-B9F6-90583CE8FB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1712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840C999D-EC13-E141-A0E2-59C876621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29E5D4-F155-5B4F-BE20-93CD661F9210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F00D0271-B341-AE48-BF2C-338301E00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9E954BF7-7C31-E146-A633-7E0AF46C4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441CF7-C147-9C4F-8504-690148DEE8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89975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84DA9865-1EC5-7E43-8799-E5DC01CF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5A626E-A784-C740-B961-28FD05BD5CB7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0175EA91-94B3-1343-B175-FC630EEA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D957A51C-5FDD-0E4B-BC19-EE3D6226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9DE5D-54E9-6142-85A3-88524CBBDA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28481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6EA3386-1B06-4244-BD16-6185D2163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ABB427-921A-244B-A52B-A1074A7712CE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4F45843-B189-BB49-A90E-FE2375633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0CA89265-30CC-2F46-BD26-BD678F8C7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08DF03-DB11-D347-9059-C87EAE3A75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820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AD4AA6D-C74E-3D48-BBF7-56C21F82339E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FE49046B-0187-144A-9D74-48A7419B9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F75466-7BCA-CB40-9703-93583A5D3DB5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6C5549AB-4804-A54C-88B4-7651653DC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5AAB179-B95D-6546-AEA8-9E915B642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C5D501-F56E-5148-B1C4-7D3E021BE0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97025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19B91CF1-F3F7-0844-9C10-615C1A48F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D932D07-781E-BE4D-AD4E-E435CD96C0C1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61C4C9-7367-4D4E-B586-F427D35BF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88691BDF-5DBE-DC4E-A5C6-05D7A0D1C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33576C8-4E55-A74E-9A01-CFC78373F4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392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E646D0A7-C492-7546-9142-97C42EA20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40F172A-563B-7445-9E1A-7B2F3B99D55B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DA843C06-06E7-D14B-994B-044646EE0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1962A5F-AB3A-D44E-A373-A5D77281D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2D1A16B-80DA-474E-9860-76EF9CCB20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70468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9354F244-72A1-D942-8CD8-E9913E33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5D0D47-8567-3946-B76D-A1988729E054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49E38A7-222F-7349-B09A-103C3BD6E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26D2A06D-F4BC-0645-9A79-266CFF11C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1CA57D-3735-A044-BA56-D9676710A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281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0EEC69AC-38E2-8543-8B63-2AC35CB65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58A6359-70B7-F74D-97EA-F27358EDC22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BF3C1E2-DC1A-F149-AE40-7210ABA3B33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B5ABD9-0134-6642-BBDE-730BD9F2CA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8ACC652-E483-1345-8559-9F699B5058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C6131AA-92CF-134E-A48F-20A68AE0A0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8E161E1F-1C03-2745-ADAC-333E652B3A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279720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888B4E1-0444-C949-9969-89F5C55084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8709ADF-2240-7148-9226-86FBB49D39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1E096B-5445-1C44-9F8E-623129F12A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65318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44B6D00-E641-7941-8287-FA31624B09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3AD6BA3-B016-514F-BB80-9426133F9F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3C7F7-7BE8-0140-84CA-13381FE5D7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777540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01F1021-0D18-8E49-A97A-0230676EAD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38D138-5D70-0141-9E26-C10C9F633C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241B95-F204-244A-97D4-23ABCBFFBB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219690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1FFC2F4-7AF5-F142-8592-4C140D39C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AC31294-FB1A-284A-9EB5-ECC9902461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552F9C-6139-F043-A72C-C358DB5439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50595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4B2F473-2424-5C4C-B013-E034E814C0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FE1F4FE-3D8F-804A-AAED-CBB3CB40E0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DC914F-B40A-3940-84D9-9F9371501F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0947994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4F37EE9-B2DF-8C44-82E6-1CDCA31774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21134C6-DD2E-7C46-BC64-1886EA036F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CD4EFD-E7C4-DC48-B9B0-A505D6A23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60235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DE274FB-A44B-5D49-9875-BF5ED852FD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1373586-09ED-1847-99B0-EB835F3588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E65863-B70A-A545-B2C8-69D7A0B860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2709283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3168624-E282-844E-A4E7-D5CC5673B6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A8BD0C5-49EB-A94B-8E07-A708038C3F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BA0BC6-96FA-4F46-9ACD-26EBD34B3F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46041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CCCF4D1-E61E-4D4D-88FF-E34998B961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36FDBA-3D2F-9446-B0D6-0EC74D76A2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EC56F5-7140-8947-BFB6-0FE4562243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86984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4BF1114-FD87-9B4A-BB8C-FB24AF43A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16B3B09-F1BB-1A4F-A5AA-4B960AFE8D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7AE7EA-B726-FF4E-BA40-511359B9D4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842918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A2F030-A8AF-694F-8705-F493ABBACC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B94994-0548-934C-812F-6A68E6102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46331D-429D-1544-A9E6-3A34C45B11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5505266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FE31D43-EC5B-6D46-A530-1916B594C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04EBC71-D16D-724D-8FF7-5920CE91FB9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431F904C-B97A-1B40-97B6-244339C6A5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56A2509-CE15-344E-9C31-67809FF845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2F90F15-1656-CF4B-B08C-66AC690C17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93B4E89-D562-7E4F-BB45-A01C7EC4AB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34B0B5A-1369-1B4C-A177-0670EE0E6C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89347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61738E4-DB2C-A948-8A13-5D7033DBDC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DBF51C5-DAF1-2044-B0C8-53A8F2E5BD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F199F-6C19-8847-87CA-7521A0074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202141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1B42054-1F18-0A4A-82EF-3E762143C8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58C081-6DD2-3045-A7E4-50E3512BAA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B7751-9870-6541-9957-819C77D790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4865365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E0E3C2E-96A6-FB43-B805-C61B23E80B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3DFB309-12FC-2F47-BBD2-4E0C7376A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32ED1-E350-194C-A5F8-DA2CB935CE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732413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85DE8B-6034-3746-9197-6658D810BE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FC526EA-9A29-A34A-B0B2-82EA117C70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C7EB3-2E17-8845-AA6D-9C7858451E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786864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ACDC270-D2B4-6A4B-AD98-0613A7B55F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DAA2111-1F33-2644-BF78-4784F3B961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D554C-E1DE-8C47-A68D-183AFE8B58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0287147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F9908E9-A2C6-B34C-8842-33CF846DFF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0718952-370A-A047-8291-0486A2990A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45946-A8EE-1A41-9869-62BE7D0E15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1330377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FEDB721-8859-1649-86FB-2767DD6B03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90A787-BD8B-BD42-8B60-D4F3E73EA9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A283E-B809-0342-9EFE-028DE854B6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609343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3021525-85F5-B24E-AF3E-0169838E83C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1A8B58-5C95-AF42-8BD5-0FDDD0EDC2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F1834-4868-1043-849C-11CD7DE4A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52951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D4FE086-EE0E-7B43-9DFC-0BEE36476FF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F36788-68DC-164B-AE50-3C2B39BD2B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BDB7A-3F9F-B341-87C1-54F26857E4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23169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33BC8EB-C4E9-B141-BF61-08194D340B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395A34B-8708-3644-A2A2-C3E8EEF0BD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673D-4614-9447-AEB8-918A4FBDE1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578354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936AEB2-51F1-B24D-B1B9-C2A61C7E51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64A55A6-B73F-C84D-8DCE-4D96A89EBE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AD42C-D65E-7341-AB0E-6CCDEBF2AA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71362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40B53A-EF65-064B-9AA5-C6C701EC34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BB46876-B0BA-554B-8F5F-E974C54BA4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E5456-1DFC-2646-9E27-7A0F37149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49245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ADB2133B-4239-0D4E-982B-377F78BE1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5600D73-4DD4-0549-BF13-67D161DD85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3E0B56E-B725-364B-BDD4-E6B7336765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0999B4-5571-BB41-AD62-C9A8B8E38C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9573920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F0BE62-54F2-134C-BAFC-5B8F0890FB4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F5814BE-388C-BC44-9D27-588315593C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8A356-8AAA-6645-ABC5-7525B82C8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1270872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BF22292-9CBA-1F47-9C21-CC3AAF8D99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210702A-C76D-E845-AA9C-9472236350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1D25C-701B-5345-9B26-90209A6246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797368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F3EC0B7-7BC7-DA4E-B700-FC8842913D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76923B6-DC45-204A-9D16-2586143983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74C9C-AE8F-814F-83A7-4EE3332658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55598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C267411-9526-A242-884B-558EC69C8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CF5673-A27A-984D-A60A-0AA53E293A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D7BFE-E245-9A4B-8B36-31D5BD71A5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9763762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EA6E861-17E8-E646-A4A7-606000BAD30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5C3BB1-E1E7-7540-9FB3-95062A1A54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3D58A-CD0A-CB47-94B9-07023141E9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3840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C98F2FA-566F-F049-BD19-CA3BDECEFB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4F4F812-D2DD-F34F-B533-898C7CDCC2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2E2BE-A36D-CC49-814D-EB1BA4644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2063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BE0CDA4-5B66-5C47-8797-097E6A13CB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4CECB2-C5AA-EF4F-9D1B-95A28C1B43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AB164-97A5-F645-AD96-BA62B222EF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00117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776F387-7E92-3F49-B42B-078B8EE6DA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86E4C1C-D9EC-3D49-9584-0F70A8794C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E0A12-D45B-DF4F-BEF5-E88753591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2087352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70AB84E-FC46-1F4B-B778-6B5508EA18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E631F4C-3D9C-CA4A-BAFF-44A94CCF06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DEEC7-77D7-EB4A-BCDD-E112D645BD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5457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0C1304-2931-424C-A8D4-35FEF86165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58D0B3-1FA5-BF48-B3DB-7216AA995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02D34-5B03-AD46-836A-E66575F1A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093178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5E2A40A-001D-B44D-8970-505B4AE45B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8003358-D7D1-DA47-84CA-42CC861E27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06C2F-5039-D74B-BFB3-068CB93E89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634555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2A8143-015B-0C4C-8626-59CF2FD4E44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F6E00BF-97B7-AA45-8593-6A9825D2416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98DFF-6C84-B845-826C-8DF2130928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543420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1F9882ED-64C7-E541-9E3E-CF7E7CEF07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A03946-2E4E-6643-8622-6CD0B0EA12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0F048C0-3687-CA40-B712-47F5CBBA8C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6CF37617-BF4C-A14E-9BED-DDA611E4D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35032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1061148-5E88-374E-9D4A-0DA9BC4AC4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8AC2C9D-138C-5146-9E5B-3CDC1F0B20D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83C88E-CFCC-6B43-8CD1-AE8053266B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99440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1E14E36-B55C-3840-8B63-A1F8F7DAFA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47F384-F59A-3242-BD3F-42B8D99E20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339818A-3FA7-8443-8C95-443C72114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89092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78DD95F-21D5-484A-BCA0-FE20151928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3380807-693B-E548-946E-A28C05A568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21CC03E-D18A-DA48-8B02-C068495F4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26743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487CDFF-1700-E94D-B9B0-2C22151045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3CDFB28-FB92-2941-8113-9F2AB48269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D3A54CB-8AB7-5341-B4F5-07F05259E0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32076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64CF608-AEF7-E547-87B2-B48DB70F45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6728B4-9E7E-A241-9DBB-CE7C811E1F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E65CC0B-098A-B744-BF90-88BDC770B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6073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64D64E7-ACB0-5F44-9D51-5E7C24BB99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37316F8-62D8-CE48-A5E9-72F9C82D05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44838167-4545-1848-BFE9-199CBBB94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71755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E2E2CD7-4C2C-6E4A-AA98-7AB09C0098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E0144D-3983-CA40-9C49-3B6E10DCFE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B620CD-E2B7-4E47-BB73-146B9A0C7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2013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B01EA3-8E26-9645-B093-E9DF3F0C8E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77291-1606-4F4F-B6A9-F0F3AB5BF1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D6322-2DD0-0F43-8B66-D33EE047B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75058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21FB400-C671-2443-8B1C-E1609CCAAA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1705739-3A4B-0B4F-AC5C-56973B7A49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D0E9C9F-36EB-EB41-A301-BC249238D1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598606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B7CC29-A0E3-AC48-B1AA-B17C0739F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1DEB8FD-CEE8-5047-A9A6-0976242AC6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418B760-5AC2-3C4E-83C8-A92454B60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45349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B2C5CE7-626E-C94A-B108-E1A6EFF44A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B643EEB-4ED2-CA46-B686-282DBE3DE16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33AF339-04F4-8349-9861-A6DFB46C7D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5736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DE07173-DD6C-1340-8886-6298562202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10DBC6-876D-0145-8515-91ADEAD2E9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D16FDA9-A244-A44F-8964-7AD09C6E69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5489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D1C3E831-0AE6-7841-B4D0-30DDB5F0B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014CFE1-0C60-8443-9374-566E1B5D17A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4AB3D5A-713B-CC4A-83C1-23FBF2140A7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AC09983-A0C0-9F49-8DE4-B23C93D99D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62CC11E-BCDB-2E48-ACCD-6CAD3B3C6B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C91ED14-CCBE-7647-89B2-F28C07A8D7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97FFD3A-7AF0-2941-A4D6-6AB2B15873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53451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D3A7B2E-6BAE-994B-AC06-9AF78C1AB8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84F314-62B4-914B-9C68-F6E37E0A04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0A4C0BE-A37D-E641-8046-6435DC8F5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406058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1F24F40-87D4-4446-97B5-30003696CF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07447CB-3B40-6E44-8482-BB40E33591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5787DB5-461C-364E-9E9A-7B61F1949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9432610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2B6176F-350F-F84E-85B1-7C5CFAFDF0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3678DF9-11B1-DE41-988C-0ED59B2995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F60EA36-F9B0-7A41-A742-CEC1A57A11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350480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3391714-F99F-1D4E-8319-64D47F55514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40A08FE-87C1-E44A-8321-DFF1028096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4EF6DF-799D-B547-9ADF-4E77654EDF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430256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39250E0-D302-4844-A4A8-1D2C9504AD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F8E1E34-DC0F-5A41-98D3-8360B58E0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DB45D1-41E0-134F-A484-75B19A9218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41477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image" Target="../media/image1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83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slideLayout" Target="../slideLayouts/slideLayout195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3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202.xml"/><Relationship Id="rId12" Type="http://schemas.openxmlformats.org/officeDocument/2006/relationships/slideLayout" Target="../slideLayouts/slideLayout207.xml"/><Relationship Id="rId2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201.xml"/><Relationship Id="rId11" Type="http://schemas.openxmlformats.org/officeDocument/2006/relationships/slideLayout" Target="../slideLayouts/slideLayout206.xml"/><Relationship Id="rId5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205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Relationship Id="rId14" Type="http://schemas.openxmlformats.org/officeDocument/2006/relationships/image" Target="../media/image1.pn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5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10.xml"/><Relationship Id="rId7" Type="http://schemas.openxmlformats.org/officeDocument/2006/relationships/slideLayout" Target="../slideLayouts/slideLayout214.xml"/><Relationship Id="rId12" Type="http://schemas.openxmlformats.org/officeDocument/2006/relationships/slideLayout" Target="../slideLayouts/slideLayout219.xml"/><Relationship Id="rId2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2.xml"/><Relationship Id="rId10" Type="http://schemas.openxmlformats.org/officeDocument/2006/relationships/slideLayout" Target="../slideLayouts/slideLayout217.xml"/><Relationship Id="rId4" Type="http://schemas.openxmlformats.org/officeDocument/2006/relationships/slideLayout" Target="../slideLayouts/slideLayout211.xml"/><Relationship Id="rId9" Type="http://schemas.openxmlformats.org/officeDocument/2006/relationships/slideLayout" Target="../slideLayouts/slideLayout21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7.xml"/><Relationship Id="rId3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22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21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1" Type="http://schemas.openxmlformats.org/officeDocument/2006/relationships/slideLayout" Target="../slideLayouts/slideLayout230.xml"/><Relationship Id="rId5" Type="http://schemas.openxmlformats.org/officeDocument/2006/relationships/slideLayout" Target="../slideLayouts/slideLayout224.xml"/><Relationship Id="rId10" Type="http://schemas.openxmlformats.org/officeDocument/2006/relationships/slideLayout" Target="../slideLayouts/slideLayout229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8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33.xml"/><Relationship Id="rId7" Type="http://schemas.openxmlformats.org/officeDocument/2006/relationships/slideLayout" Target="../slideLayouts/slideLayout237.xml"/><Relationship Id="rId12" Type="http://schemas.openxmlformats.org/officeDocument/2006/relationships/slideLayout" Target="../slideLayouts/slideLayout242.xml"/><Relationship Id="rId2" Type="http://schemas.openxmlformats.org/officeDocument/2006/relationships/slideLayout" Target="../slideLayouts/slideLayout232.xml"/><Relationship Id="rId1" Type="http://schemas.openxmlformats.org/officeDocument/2006/relationships/slideLayout" Target="../slideLayouts/slideLayout231.xml"/><Relationship Id="rId6" Type="http://schemas.openxmlformats.org/officeDocument/2006/relationships/slideLayout" Target="../slideLayouts/slideLayout236.xml"/><Relationship Id="rId11" Type="http://schemas.openxmlformats.org/officeDocument/2006/relationships/slideLayout" Target="../slideLayouts/slideLayout241.xml"/><Relationship Id="rId5" Type="http://schemas.openxmlformats.org/officeDocument/2006/relationships/slideLayout" Target="../slideLayouts/slideLayout235.xml"/><Relationship Id="rId10" Type="http://schemas.openxmlformats.org/officeDocument/2006/relationships/slideLayout" Target="../slideLayouts/slideLayout240.xml"/><Relationship Id="rId4" Type="http://schemas.openxmlformats.org/officeDocument/2006/relationships/slideLayout" Target="../slideLayouts/slideLayout234.xml"/><Relationship Id="rId9" Type="http://schemas.openxmlformats.org/officeDocument/2006/relationships/slideLayout" Target="../slideLayouts/slideLayout23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slideLayout" Target="../slideLayouts/slideLayout254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228F25FD-DF31-3547-86C0-DC7B68A5ED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C642EC46-1305-734D-A022-8F441A0DC4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77E9D96-51B4-6D44-AFF7-5DDA60969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5A4BB5E-0C01-7744-9138-11D511BB3C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75009779-0FF3-C249-8BA4-23BB1B61B1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6" r:id="rId1"/>
    <p:sldLayoutId id="2147485082" r:id="rId2"/>
    <p:sldLayoutId id="2147485083" r:id="rId3"/>
    <p:sldLayoutId id="2147485084" r:id="rId4"/>
    <p:sldLayoutId id="2147485085" r:id="rId5"/>
    <p:sldLayoutId id="2147485086" r:id="rId6"/>
    <p:sldLayoutId id="2147485087" r:id="rId7"/>
    <p:sldLayoutId id="2147485088" r:id="rId8"/>
    <p:sldLayoutId id="2147485089" r:id="rId9"/>
    <p:sldLayoutId id="2147485090" r:id="rId10"/>
    <p:sldLayoutId id="2147485091" r:id="rId11"/>
    <p:sldLayoutId id="214748509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70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99" r:id="rId1"/>
    <p:sldLayoutId id="2147485200" r:id="rId2"/>
    <p:sldLayoutId id="2147485201" r:id="rId3"/>
    <p:sldLayoutId id="2147485202" r:id="rId4"/>
    <p:sldLayoutId id="2147485203" r:id="rId5"/>
    <p:sldLayoutId id="2147485204" r:id="rId6"/>
    <p:sldLayoutId id="2147485205" r:id="rId7"/>
    <p:sldLayoutId id="2147485206" r:id="rId8"/>
    <p:sldLayoutId id="2147485207" r:id="rId9"/>
    <p:sldLayoutId id="2147485208" r:id="rId10"/>
    <p:sldLayoutId id="214748520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37" r:id="rId1"/>
    <p:sldLayoutId id="2147485238" r:id="rId2"/>
    <p:sldLayoutId id="2147485239" r:id="rId3"/>
    <p:sldLayoutId id="2147485240" r:id="rId4"/>
    <p:sldLayoutId id="2147485241" r:id="rId5"/>
    <p:sldLayoutId id="2147485242" r:id="rId6"/>
    <p:sldLayoutId id="2147485243" r:id="rId7"/>
    <p:sldLayoutId id="2147485244" r:id="rId8"/>
    <p:sldLayoutId id="2147485245" r:id="rId9"/>
    <p:sldLayoutId id="2147485246" r:id="rId10"/>
    <p:sldLayoutId id="214748524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62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12" r:id="rId1"/>
    <p:sldLayoutId id="2147485313" r:id="rId2"/>
    <p:sldLayoutId id="2147485314" r:id="rId3"/>
    <p:sldLayoutId id="2147485315" r:id="rId4"/>
    <p:sldLayoutId id="2147485316" r:id="rId5"/>
    <p:sldLayoutId id="2147485317" r:id="rId6"/>
    <p:sldLayoutId id="2147485318" r:id="rId7"/>
    <p:sldLayoutId id="2147485319" r:id="rId8"/>
    <p:sldLayoutId id="2147485320" r:id="rId9"/>
    <p:sldLayoutId id="2147485321" r:id="rId10"/>
    <p:sldLayoutId id="2147485322" r:id="rId11"/>
    <p:sldLayoutId id="214748532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2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2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50" r:id="rId1"/>
    <p:sldLayoutId id="2147485351" r:id="rId2"/>
    <p:sldLayoutId id="2147485352" r:id="rId3"/>
    <p:sldLayoutId id="2147485353" r:id="rId4"/>
    <p:sldLayoutId id="2147485354" r:id="rId5"/>
    <p:sldLayoutId id="2147485355" r:id="rId6"/>
    <p:sldLayoutId id="2147485356" r:id="rId7"/>
    <p:sldLayoutId id="2147485357" r:id="rId8"/>
    <p:sldLayoutId id="2147485358" r:id="rId9"/>
    <p:sldLayoutId id="2147485359" r:id="rId10"/>
    <p:sldLayoutId id="214748536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6DE260D9-D387-A94B-B0EA-C2193D10FC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A06E19EB-5185-894C-959D-781B4B1DA2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86275BE-EDAA-D741-BCB8-499952FF734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EFDDA1-A506-734F-93A4-C095FE25E03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9599DE0E-CDF7-D34C-B005-92709AB15E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92A042E-9260-E243-99DF-3F9C3E6EF8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A0A20386-DB53-8748-8269-10785AFA42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307DFB9D-558F-564A-9EA0-4B1D297324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817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7" r:id="rId5"/>
    <p:sldLayoutId id="2147485418" r:id="rId6"/>
    <p:sldLayoutId id="2147485419" r:id="rId7"/>
    <p:sldLayoutId id="2147485420" r:id="rId8"/>
    <p:sldLayoutId id="2147485421" r:id="rId9"/>
    <p:sldLayoutId id="2147485422" r:id="rId10"/>
    <p:sldLayoutId id="214748542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6564B44D-6DE3-EB4B-BC9E-1D4B34EA7F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B4F7CB6D-EB28-0141-B956-330ABBB1DD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C2F7CED-A1AD-324A-AB80-C3A766834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227E127-8C49-3F45-972D-92E8C0E8C48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6C94FFD6-65B0-9F41-A269-D2A8CA6A349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9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1" r:id="rId1"/>
    <p:sldLayoutId id="2147485452" r:id="rId2"/>
    <p:sldLayoutId id="2147485453" r:id="rId3"/>
    <p:sldLayoutId id="2147485454" r:id="rId4"/>
    <p:sldLayoutId id="2147485455" r:id="rId5"/>
    <p:sldLayoutId id="2147485456" r:id="rId6"/>
    <p:sldLayoutId id="2147485457" r:id="rId7"/>
    <p:sldLayoutId id="2147485458" r:id="rId8"/>
    <p:sldLayoutId id="2147485459" r:id="rId9"/>
    <p:sldLayoutId id="2147485460" r:id="rId10"/>
    <p:sldLayoutId id="2147485461" r:id="rId11"/>
    <p:sldLayoutId id="214748546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47CE09DA-2445-814C-B15E-7538A17B3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0C4C02B3-4E77-3D42-8406-AEA92361E2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AC8BC34-B2AD-9645-9F22-FC74D77E3C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C93D21CF-510B-F744-AF1D-567CA7DECC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CCAE2A8C-0C20-9444-8084-BC468BE9E4F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9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4" r:id="rId1"/>
    <p:sldLayoutId id="2147485465" r:id="rId2"/>
    <p:sldLayoutId id="2147485466" r:id="rId3"/>
    <p:sldLayoutId id="2147485467" r:id="rId4"/>
    <p:sldLayoutId id="2147485468" r:id="rId5"/>
    <p:sldLayoutId id="2147485469" r:id="rId6"/>
    <p:sldLayoutId id="2147485470" r:id="rId7"/>
    <p:sldLayoutId id="2147485471" r:id="rId8"/>
    <p:sldLayoutId id="2147485472" r:id="rId9"/>
    <p:sldLayoutId id="2147485473" r:id="rId10"/>
    <p:sldLayoutId id="2147485474" r:id="rId11"/>
    <p:sldLayoutId id="21474854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1026">
            <a:extLst>
              <a:ext uri="{FF2B5EF4-FFF2-40B4-BE49-F238E27FC236}">
                <a16:creationId xmlns:a16="http://schemas.microsoft.com/office/drawing/2014/main" id="{94989D7D-CAAD-FC4E-AC5E-F7A8A37EA2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67939" name="Rectangle 1027">
            <a:extLst>
              <a:ext uri="{FF2B5EF4-FFF2-40B4-BE49-F238E27FC236}">
                <a16:creationId xmlns:a16="http://schemas.microsoft.com/office/drawing/2014/main" id="{AA6E187C-A8F7-8240-9CE2-3C25DD6ADD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9DF2349D-A65E-9E4D-903A-E5134D5FCEE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12D2E0-A3BD-0542-8041-581F0FADDE4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BD9B32-41CD-E14B-A7C3-A523174510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7942" name="Line 1032">
            <a:extLst>
              <a:ext uri="{FF2B5EF4-FFF2-40B4-BE49-F238E27FC236}">
                <a16:creationId xmlns:a16="http://schemas.microsoft.com/office/drawing/2014/main" id="{77563022-DD85-184F-B89A-A315EC171E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7943" name="Line 1033">
            <a:extLst>
              <a:ext uri="{FF2B5EF4-FFF2-40B4-BE49-F238E27FC236}">
                <a16:creationId xmlns:a16="http://schemas.microsoft.com/office/drawing/2014/main" id="{25C81690-9412-1749-958C-2DF44EDF14E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67944" name="Picture 7" descr="safari.png">
            <a:extLst>
              <a:ext uri="{FF2B5EF4-FFF2-40B4-BE49-F238E27FC236}">
                <a16:creationId xmlns:a16="http://schemas.microsoft.com/office/drawing/2014/main" id="{FFCFE19B-60C9-9247-9FCB-469AA549BDB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870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4" r:id="rId1"/>
    <p:sldLayoutId id="2147485565" r:id="rId2"/>
    <p:sldLayoutId id="2147485566" r:id="rId3"/>
    <p:sldLayoutId id="2147485567" r:id="rId4"/>
    <p:sldLayoutId id="2147485568" r:id="rId5"/>
    <p:sldLayoutId id="2147485569" r:id="rId6"/>
    <p:sldLayoutId id="2147485570" r:id="rId7"/>
    <p:sldLayoutId id="2147485571" r:id="rId8"/>
    <p:sldLayoutId id="2147485572" r:id="rId9"/>
    <p:sldLayoutId id="2147485573" r:id="rId10"/>
    <p:sldLayoutId id="2147485574" r:id="rId11"/>
    <p:sldLayoutId id="21474855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50C7FBDD-E441-CD4F-8D0B-986DA964BE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4C961336-C8C0-B349-AA8E-7AF2E55425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59B2321-3A35-4A4F-B784-F9EB82CDF06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03C6AB3-8E66-0C47-9AFC-E6BBCC85987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D4941C2-832B-CE44-A6CD-6ECEF18066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84905974-26AA-1845-8C01-E86327ED24C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18BF5C3-4749-A240-A740-B0558883607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80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0" r:id="rId1"/>
    <p:sldLayoutId id="2147485591" r:id="rId2"/>
    <p:sldLayoutId id="2147485592" r:id="rId3"/>
    <p:sldLayoutId id="2147485593" r:id="rId4"/>
    <p:sldLayoutId id="2147485594" r:id="rId5"/>
    <p:sldLayoutId id="2147485595" r:id="rId6"/>
    <p:sldLayoutId id="2147485596" r:id="rId7"/>
    <p:sldLayoutId id="2147485597" r:id="rId8"/>
    <p:sldLayoutId id="2147485598" r:id="rId9"/>
    <p:sldLayoutId id="2147485599" r:id="rId10"/>
    <p:sldLayoutId id="2147485600" r:id="rId11"/>
    <p:sldLayoutId id="21474856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2B6098C4-E198-4748-89F7-94BA69CA45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15544E81-9F4A-9C4C-96EB-584FCD7277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EB20DAC2-BF5A-034D-9AF1-61B26A55B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D9840EA-A938-AB46-9999-78E8D5C84E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772F0931-5D24-3F43-9665-ED16FF00D4C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25EABA79-D58E-B24E-8F82-D3459FCDF83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37" r:id="rId1"/>
    <p:sldLayoutId id="2147485093" r:id="rId2"/>
    <p:sldLayoutId id="2147485094" r:id="rId3"/>
    <p:sldLayoutId id="2147485095" r:id="rId4"/>
    <p:sldLayoutId id="2147485096" r:id="rId5"/>
    <p:sldLayoutId id="2147485097" r:id="rId6"/>
    <p:sldLayoutId id="2147485098" r:id="rId7"/>
    <p:sldLayoutId id="2147485099" r:id="rId8"/>
    <p:sldLayoutId id="2147485100" r:id="rId9"/>
    <p:sldLayoutId id="2147485101" r:id="rId10"/>
    <p:sldLayoutId id="2147485102" r:id="rId11"/>
    <p:sldLayoutId id="214748510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1026">
            <a:extLst>
              <a:ext uri="{FF2B5EF4-FFF2-40B4-BE49-F238E27FC236}">
                <a16:creationId xmlns:a16="http://schemas.microsoft.com/office/drawing/2014/main" id="{1D938BF1-C032-F84F-865E-00F54200B1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7699" name="Rectangle 1027">
            <a:extLst>
              <a:ext uri="{FF2B5EF4-FFF2-40B4-BE49-F238E27FC236}">
                <a16:creationId xmlns:a16="http://schemas.microsoft.com/office/drawing/2014/main" id="{AC01F188-C230-8F47-828F-5D7BAE4023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56FB6CB-AC89-204E-BE0D-11422A1F09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57702" name="Line 1032">
            <a:extLst>
              <a:ext uri="{FF2B5EF4-FFF2-40B4-BE49-F238E27FC236}">
                <a16:creationId xmlns:a16="http://schemas.microsoft.com/office/drawing/2014/main" id="{5DA6B335-D128-0C4B-ABDC-674782A45F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7703" name="Line 1033">
            <a:extLst>
              <a:ext uri="{FF2B5EF4-FFF2-40B4-BE49-F238E27FC236}">
                <a16:creationId xmlns:a16="http://schemas.microsoft.com/office/drawing/2014/main" id="{7062AD47-A588-494A-A7A4-11DF63A953A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94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2" r:id="rId1"/>
    <p:sldLayoutId id="2147485643" r:id="rId2"/>
    <p:sldLayoutId id="2147485644" r:id="rId3"/>
    <p:sldLayoutId id="2147485645" r:id="rId4"/>
    <p:sldLayoutId id="2147485646" r:id="rId5"/>
    <p:sldLayoutId id="2147485647" r:id="rId6"/>
    <p:sldLayoutId id="2147485648" r:id="rId7"/>
    <p:sldLayoutId id="2147485649" r:id="rId8"/>
    <p:sldLayoutId id="2147485650" r:id="rId9"/>
    <p:sldLayoutId id="2147485651" r:id="rId10"/>
    <p:sldLayoutId id="214748565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026">
            <a:extLst>
              <a:ext uri="{FF2B5EF4-FFF2-40B4-BE49-F238E27FC236}">
                <a16:creationId xmlns:a16="http://schemas.microsoft.com/office/drawing/2014/main" id="{2DB3A1B8-AA52-B844-88B1-4D552C0D2D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4451" name="Rectangle 1027">
            <a:extLst>
              <a:ext uri="{FF2B5EF4-FFF2-40B4-BE49-F238E27FC236}">
                <a16:creationId xmlns:a16="http://schemas.microsoft.com/office/drawing/2014/main" id="{5EF6161E-B901-1B41-94DE-0A623F687F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05ADDD0-6EF3-F149-BC16-BD1A7EC919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70F0BAC-EE9D-C348-94FB-A026AF52DE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F0434BC-5649-FA47-80D2-DA33EF12D6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4454" name="Line 1032">
            <a:extLst>
              <a:ext uri="{FF2B5EF4-FFF2-40B4-BE49-F238E27FC236}">
                <a16:creationId xmlns:a16="http://schemas.microsoft.com/office/drawing/2014/main" id="{EB69A93E-80F9-DC40-A379-71B668B79A5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455" name="Line 1033">
            <a:extLst>
              <a:ext uri="{FF2B5EF4-FFF2-40B4-BE49-F238E27FC236}">
                <a16:creationId xmlns:a16="http://schemas.microsoft.com/office/drawing/2014/main" id="{CB94B8D0-E8E8-9D45-ABAD-23E0987DE13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24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54" r:id="rId1"/>
    <p:sldLayoutId id="2147485655" r:id="rId2"/>
    <p:sldLayoutId id="2147485656" r:id="rId3"/>
    <p:sldLayoutId id="2147485657" r:id="rId4"/>
    <p:sldLayoutId id="2147485658" r:id="rId5"/>
    <p:sldLayoutId id="2147485659" r:id="rId6"/>
    <p:sldLayoutId id="2147485660" r:id="rId7"/>
    <p:sldLayoutId id="2147485661" r:id="rId8"/>
    <p:sldLayoutId id="2147485662" r:id="rId9"/>
    <p:sldLayoutId id="2147485663" r:id="rId10"/>
    <p:sldLayoutId id="2147485664" r:id="rId11"/>
    <p:sldLayoutId id="214748566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1026">
            <a:extLst>
              <a:ext uri="{FF2B5EF4-FFF2-40B4-BE49-F238E27FC236}">
                <a16:creationId xmlns:a16="http://schemas.microsoft.com/office/drawing/2014/main" id="{6622FDE0-DC27-B44C-BE5D-F28628B90A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9923" name="Rectangle 1027">
            <a:extLst>
              <a:ext uri="{FF2B5EF4-FFF2-40B4-BE49-F238E27FC236}">
                <a16:creationId xmlns:a16="http://schemas.microsoft.com/office/drawing/2014/main" id="{172F7F81-85AF-2C42-99BA-C0669F786F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4E64714-4F43-F74C-BEBD-29A6D5CE7C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4113797-E1FB-1447-BB62-0063EA3EC30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66A17A-6999-D042-B846-76B9F74C12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9926" name="Line 1032">
            <a:extLst>
              <a:ext uri="{FF2B5EF4-FFF2-40B4-BE49-F238E27FC236}">
                <a16:creationId xmlns:a16="http://schemas.microsoft.com/office/drawing/2014/main" id="{C112432B-01FF-0049-A17E-B98C5272D9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927" name="Line 1033">
            <a:extLst>
              <a:ext uri="{FF2B5EF4-FFF2-40B4-BE49-F238E27FC236}">
                <a16:creationId xmlns:a16="http://schemas.microsoft.com/office/drawing/2014/main" id="{8B8B0C62-2AE1-2942-B99D-F8777AF003F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52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7" r:id="rId1"/>
    <p:sldLayoutId id="2147485668" r:id="rId2"/>
    <p:sldLayoutId id="2147485669" r:id="rId3"/>
    <p:sldLayoutId id="2147485670" r:id="rId4"/>
    <p:sldLayoutId id="2147485671" r:id="rId5"/>
    <p:sldLayoutId id="2147485672" r:id="rId6"/>
    <p:sldLayoutId id="2147485673" r:id="rId7"/>
    <p:sldLayoutId id="2147485674" r:id="rId8"/>
    <p:sldLayoutId id="2147485675" r:id="rId9"/>
    <p:sldLayoutId id="2147485676" r:id="rId10"/>
    <p:sldLayoutId id="2147485677" r:id="rId11"/>
    <p:sldLayoutId id="214748567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43CB9115-4B62-3C48-8354-4A1DAA0881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DB37CDD7-0AD1-3645-ADDB-8F97F4D369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09BD098-08A7-5E44-A48D-82D3349EE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8F63FDFE-A33D-E844-ACB5-AA45C68E19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2C55DED5-9126-B446-84F2-AD2303EEC93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4296F8F4-81D2-F748-8481-B9CAEAE7368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38" r:id="rId1"/>
    <p:sldLayoutId id="2147485139" r:id="rId2"/>
    <p:sldLayoutId id="2147485140" r:id="rId3"/>
    <p:sldLayoutId id="2147485141" r:id="rId4"/>
    <p:sldLayoutId id="2147485142" r:id="rId5"/>
    <p:sldLayoutId id="2147485143" r:id="rId6"/>
    <p:sldLayoutId id="2147485144" r:id="rId7"/>
    <p:sldLayoutId id="2147485145" r:id="rId8"/>
    <p:sldLayoutId id="2147485146" r:id="rId9"/>
    <p:sldLayoutId id="2147485147" r:id="rId10"/>
    <p:sldLayoutId id="21474851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9EED18B7-BC43-2F4E-804F-BCD36C00D1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 smtClean="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2A88CE-E999-B740-A41B-20549F7D6CD1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CA6EB33-055F-A048-9FB4-77E2B04709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9" r:id="rId1"/>
    <p:sldLayoutId id="2147485150" r:id="rId2"/>
    <p:sldLayoutId id="2147485151" r:id="rId3"/>
    <p:sldLayoutId id="2147485152" r:id="rId4"/>
    <p:sldLayoutId id="2147485153" r:id="rId5"/>
    <p:sldLayoutId id="2147485154" r:id="rId6"/>
    <p:sldLayoutId id="2147485155" r:id="rId7"/>
    <p:sldLayoutId id="2147485156" r:id="rId8"/>
    <p:sldLayoutId id="2147485157" r:id="rId9"/>
    <p:sldLayoutId id="2147485158" r:id="rId10"/>
    <p:sldLayoutId id="2147485159" r:id="rId11"/>
    <p:sldLayoutId id="2147485160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CF1184CB-F4AF-F44E-9168-7DA2B452A5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1127F27D-B8E6-424C-9932-92252220E5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ED9AA42-6004-8B45-998E-37BAC498B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EA36E2A4-D3D1-214B-94E8-09B4061ADD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62E991E0-10A8-BA49-A2B7-2BC48E2A6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CFD54D74-3463-3143-92AE-CB4ADB1925E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61" r:id="rId1"/>
    <p:sldLayoutId id="2147485162" r:id="rId2"/>
    <p:sldLayoutId id="2147485163" r:id="rId3"/>
    <p:sldLayoutId id="2147485164" r:id="rId4"/>
    <p:sldLayoutId id="2147485165" r:id="rId5"/>
    <p:sldLayoutId id="2147485166" r:id="rId6"/>
    <p:sldLayoutId id="2147485167" r:id="rId7"/>
    <p:sldLayoutId id="2147485168" r:id="rId8"/>
    <p:sldLayoutId id="2147485169" r:id="rId9"/>
    <p:sldLayoutId id="2147485170" r:id="rId10"/>
    <p:sldLayoutId id="2147485171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69248EF4-3E69-B545-A84A-3629A8EF2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76028715-7B83-A94D-8964-AD03F51D66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98DCC22-FAD6-A244-9758-A06739651DC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8BD0DCB-AF21-E243-BA84-578BB30620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80C0A34F-326B-4141-AEB1-5680B5080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5882E6FE-A590-4046-970B-5C757A356B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0DDADD4F-5184-5647-B349-2A12A9A345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6FA29B0F-0D97-7048-8D55-3A8259A540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3" r:id="rId1"/>
    <p:sldLayoutId id="2147485115" r:id="rId2"/>
    <p:sldLayoutId id="2147485116" r:id="rId3"/>
    <p:sldLayoutId id="2147485117" r:id="rId4"/>
    <p:sldLayoutId id="2147485118" r:id="rId5"/>
    <p:sldLayoutId id="2147485119" r:id="rId6"/>
    <p:sldLayoutId id="2147485120" r:id="rId7"/>
    <p:sldLayoutId id="2147485121" r:id="rId8"/>
    <p:sldLayoutId id="2147485122" r:id="rId9"/>
    <p:sldLayoutId id="2147485123" r:id="rId10"/>
    <p:sldLayoutId id="214748512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4D108D21-27D8-5040-89FB-657DA39C6D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DEC7E247-D860-A94C-A3E7-CC7FD22C42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FEB4B28-3DA1-374F-BDCE-3AC8EA9F41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D59C1FA5-D154-634C-88A6-26DF280E36C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989F8601-0DB1-E34D-9653-5843E77074B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DE101C2-0672-A64A-AD31-9CBCFA1BC19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4" r:id="rId1"/>
    <p:sldLayoutId id="2147485125" r:id="rId2"/>
    <p:sldLayoutId id="2147485126" r:id="rId3"/>
    <p:sldLayoutId id="2147485127" r:id="rId4"/>
    <p:sldLayoutId id="2147485128" r:id="rId5"/>
    <p:sldLayoutId id="2147485129" r:id="rId6"/>
    <p:sldLayoutId id="2147485130" r:id="rId7"/>
    <p:sldLayoutId id="2147485131" r:id="rId8"/>
    <p:sldLayoutId id="2147485132" r:id="rId9"/>
    <p:sldLayoutId id="2147485133" r:id="rId10"/>
    <p:sldLayoutId id="2147485134" r:id="rId11"/>
    <p:sldLayoutId id="214748513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1026">
            <a:extLst>
              <a:ext uri="{FF2B5EF4-FFF2-40B4-BE49-F238E27FC236}">
                <a16:creationId xmlns:a16="http://schemas.microsoft.com/office/drawing/2014/main" id="{A99CF3C1-FFF8-224D-84C4-9B289386A2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50883" name="Rectangle 1027">
            <a:extLst>
              <a:ext uri="{FF2B5EF4-FFF2-40B4-BE49-F238E27FC236}">
                <a16:creationId xmlns:a16="http://schemas.microsoft.com/office/drawing/2014/main" id="{5C7E6E4E-C7B3-2540-8F0F-AFFAEE40BA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FA1013F-3371-4A42-AC9B-7115D82FA14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D7D32AB-3C3B-3D41-9C75-4BED7A65E99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DFF1F53-C54F-9F4D-ACAF-E82DB3D61D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50886" name="Line 1032">
            <a:extLst>
              <a:ext uri="{FF2B5EF4-FFF2-40B4-BE49-F238E27FC236}">
                <a16:creationId xmlns:a16="http://schemas.microsoft.com/office/drawing/2014/main" id="{A7C105B9-4214-494B-8895-890E6E9E79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887" name="Line 1033">
            <a:extLst>
              <a:ext uri="{FF2B5EF4-FFF2-40B4-BE49-F238E27FC236}">
                <a16:creationId xmlns:a16="http://schemas.microsoft.com/office/drawing/2014/main" id="{C0C12D6B-ACCF-9A45-AE7D-8068E22D5BE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50888" name="Picture 7" descr="safari.png">
            <a:extLst>
              <a:ext uri="{FF2B5EF4-FFF2-40B4-BE49-F238E27FC236}">
                <a16:creationId xmlns:a16="http://schemas.microsoft.com/office/drawing/2014/main" id="{1AC91278-0D37-F043-A9D2-7E3E7089E0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5" r:id="rId1"/>
    <p:sldLayoutId id="2147485176" r:id="rId2"/>
    <p:sldLayoutId id="2147485177" r:id="rId3"/>
    <p:sldLayoutId id="2147485178" r:id="rId4"/>
    <p:sldLayoutId id="2147485179" r:id="rId5"/>
    <p:sldLayoutId id="2147485180" r:id="rId6"/>
    <p:sldLayoutId id="2147485181" r:id="rId7"/>
    <p:sldLayoutId id="2147485182" r:id="rId8"/>
    <p:sldLayoutId id="2147485183" r:id="rId9"/>
    <p:sldLayoutId id="2147485184" r:id="rId10"/>
    <p:sldLayoutId id="2147485185" r:id="rId11"/>
    <p:sldLayoutId id="21474851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026">
            <a:extLst>
              <a:ext uri="{FF2B5EF4-FFF2-40B4-BE49-F238E27FC236}">
                <a16:creationId xmlns:a16="http://schemas.microsoft.com/office/drawing/2014/main" id="{6C86E069-1F88-0D4D-B10D-B427099759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63" name="Rectangle 1027">
            <a:extLst>
              <a:ext uri="{FF2B5EF4-FFF2-40B4-BE49-F238E27FC236}">
                <a16:creationId xmlns:a16="http://schemas.microsoft.com/office/drawing/2014/main" id="{AC5044CB-1DE0-A14A-9C0C-F7CB6B4AA0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9D3A370-A6CD-1048-A287-0F878980DC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166" name="Line 1032">
            <a:extLst>
              <a:ext uri="{FF2B5EF4-FFF2-40B4-BE49-F238E27FC236}">
                <a16:creationId xmlns:a16="http://schemas.microsoft.com/office/drawing/2014/main" id="{7629AE1D-4BDD-B745-BCFA-629B69B2940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7" name="Line 1033">
            <a:extLst>
              <a:ext uri="{FF2B5EF4-FFF2-40B4-BE49-F238E27FC236}">
                <a16:creationId xmlns:a16="http://schemas.microsoft.com/office/drawing/2014/main" id="{68CA37E1-716C-FE47-B62B-747DDEFF11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8" r:id="rId2"/>
    <p:sldLayoutId id="2147485189" r:id="rId3"/>
    <p:sldLayoutId id="2147485190" r:id="rId4"/>
    <p:sldLayoutId id="2147485191" r:id="rId5"/>
    <p:sldLayoutId id="2147485192" r:id="rId6"/>
    <p:sldLayoutId id="2147485193" r:id="rId7"/>
    <p:sldLayoutId id="2147485194" r:id="rId8"/>
    <p:sldLayoutId id="2147485195" r:id="rId9"/>
    <p:sldLayoutId id="2147485196" r:id="rId10"/>
    <p:sldLayoutId id="214748519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6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cp0TTmvqOE?t=4236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9.xml"/><Relationship Id="rId4" Type="http://schemas.openxmlformats.org/officeDocument/2006/relationships/image" Target="../media/image26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9.xml"/><Relationship Id="rId5" Type="http://schemas.openxmlformats.org/officeDocument/2006/relationships/hyperlink" Target="https://www.cerebras.net/cerebras-wafer-scale-engine-why-we-need-big-chips-for-deep-learning/" TargetMode="External"/><Relationship Id="rId4" Type="http://schemas.openxmlformats.org/officeDocument/2006/relationships/hyperlink" Target="https://www.anandtech.com/show/14758/hot-chips-31-live-blogs-cerebras-wafer-scale-deep-learnin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185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mailto:digitaltechnik@lists.inf.ethz.ch" TargetMode="External"/><Relationship Id="rId1" Type="http://schemas.openxmlformats.org/officeDocument/2006/relationships/slideLayout" Target="../slideLayouts/slideLayout24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" TargetMode="External"/><Relationship Id="rId1" Type="http://schemas.openxmlformats.org/officeDocument/2006/relationships/slideLayout" Target="../slideLayouts/slideLayout24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20/doku.php?id=labs" TargetMode="External"/><Relationship Id="rId1" Type="http://schemas.openxmlformats.org/officeDocument/2006/relationships/slideLayout" Target="../slideLayouts/slideLayout24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-app2.let.ethz.ch/mod/feedback/view.php?id=418396" TargetMode="External"/><Relationship Id="rId2" Type="http://schemas.openxmlformats.org/officeDocument/2006/relationships/hyperlink" Target="https://moodle-app2.let.ethz.ch/mod/choicegroup/view.php?id=412173" TargetMode="External"/><Relationship Id="rId1" Type="http://schemas.openxmlformats.org/officeDocument/2006/relationships/slideLayout" Target="../slideLayouts/slideLayout244.xml"/><Relationship Id="rId4" Type="http://schemas.openxmlformats.org/officeDocument/2006/relationships/hyperlink" Target="https://moodle-app2.let.ethz.ch/mod/choice/view.php?id=412175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20/doku.php?id=exams" TargetMode="External"/><Relationship Id="rId1" Type="http://schemas.openxmlformats.org/officeDocument/2006/relationships/slideLayout" Target="../slideLayouts/slideLayout24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2a: Course Goals &amp; Logistics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21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Title 1">
            <a:extLst>
              <a:ext uri="{FF2B5EF4-FFF2-40B4-BE49-F238E27FC236}">
                <a16:creationId xmlns:a16="http://schemas.microsoft.com/office/drawing/2014/main" id="{098EC200-3806-B34B-8C3E-3C7012D53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Principled Design</a:t>
            </a:r>
          </a:p>
        </p:txBody>
      </p:sp>
      <p:sp>
        <p:nvSpPr>
          <p:cNvPr id="190466" name="Slide Number Placeholder 3">
            <a:extLst>
              <a:ext uri="{FF2B5EF4-FFF2-40B4-BE49-F238E27FC236}">
                <a16:creationId xmlns:a16="http://schemas.microsoft.com/office/drawing/2014/main" id="{D0C78DDB-02EC-854C-A032-26E58ADC17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6892F3-70F5-A847-9998-BC783FCDF1E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7A7EB9-2BB8-0A43-A8CB-56D927B2F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066800"/>
            <a:ext cx="8610600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0C1D8A-6CC5-CE40-A5DB-3A73E3B1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91440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179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>
            <a:extLst>
              <a:ext uri="{FF2B5EF4-FFF2-40B4-BE49-F238E27FC236}">
                <a16:creationId xmlns:a16="http://schemas.microsoft.com/office/drawing/2014/main" id="{586698A0-DF91-8B47-AA5A-579F45377E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191490" name="Content Placeholder 2">
            <a:extLst>
              <a:ext uri="{FF2B5EF4-FFF2-40B4-BE49-F238E27FC236}">
                <a16:creationId xmlns:a16="http://schemas.microsoft.com/office/drawing/2014/main" id="{2B7288F8-C3ED-1C4C-AC91-7E7C066ED6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Wright able to design his masterpiece?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91491" name="Slide Number Placeholder 3">
            <a:extLst>
              <a:ext uri="{FF2B5EF4-FFF2-40B4-BE49-F238E27FC236}">
                <a16:creationId xmlns:a16="http://schemas.microsoft.com/office/drawing/2014/main" id="{3CFF6E27-6624-2F48-B8DA-1825859CA7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CF31D3-C0B7-FF42-A4E5-BECDDBE4883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2" name="Rounded Rectangle 4">
            <a:extLst>
              <a:ext uri="{FF2B5EF4-FFF2-40B4-BE49-F238E27FC236}">
                <a16:creationId xmlns:a16="http://schemas.microsoft.com/office/drawing/2014/main" id="{40FEB5E4-EE23-A548-AE6D-893569A055C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489D1ED-7136-1B47-81DD-535160127C4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0056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4FF77871-814B-BB42-AFBC-12BEB3CC9B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EF291-38BD-C347-8F57-4DC4BCF0AF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" y="1358900"/>
            <a:ext cx="8991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It all starts from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 and design principles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knowledge of how to use &amp; apply them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Underlying technology might change </a:t>
            </a:r>
            <a:r>
              <a:rPr lang="en-US" altLang="en-US">
                <a:ea typeface="ＭＳ Ｐゴシック" panose="020B0600070205080204" pitchFamily="34" charset="-128"/>
              </a:rPr>
              <a:t>(e.g., steel vs. wood)</a:t>
            </a:r>
          </a:p>
          <a:p>
            <a:pPr lvl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but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methods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 of taking advantage of technology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bear resemblance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methods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 used for design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depend on the principles 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employed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04DE4FF2-490C-934D-9F83-DF7F17B283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7B59E-E9FF-4943-A6BB-CCAD2CFDCAE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016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27632F59-F019-1844-B36E-99D83B733E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Processor Chips </a:t>
            </a:r>
          </a:p>
        </p:txBody>
      </p:sp>
      <p:sp>
        <p:nvSpPr>
          <p:cNvPr id="193538" name="Content Placeholder 2">
            <a:extLst>
              <a:ext uri="{FF2B5EF4-FFF2-40B4-BE49-F238E27FC236}">
                <a16:creationId xmlns:a16="http://schemas.microsoft.com/office/drawing/2014/main" id="{A323B2D0-0707-984B-AB4A-637D174343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52513"/>
            <a:ext cx="8610600" cy="5195887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BC5C894A-3FCE-9E49-B87D-66219B7351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3A70B0-054F-594C-ADE9-8E1A7A2BAA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3540" name="Group 40">
            <a:extLst>
              <a:ext uri="{FF2B5EF4-FFF2-40B4-BE49-F238E27FC236}">
                <a16:creationId xmlns:a16="http://schemas.microsoft.com/office/drawing/2014/main" id="{7C996A4A-24BF-E847-B5A3-D1E8D5BB3C05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2235200"/>
            <a:ext cx="1847850" cy="1808163"/>
            <a:chOff x="3647468" y="1676931"/>
            <a:chExt cx="1848260" cy="1808173"/>
          </a:xfrm>
        </p:grpSpPr>
        <p:pic>
          <p:nvPicPr>
            <p:cNvPr id="193561" name="Picture 33" descr="cell-diephoto.jpg">
              <a:extLst>
                <a:ext uri="{FF2B5EF4-FFF2-40B4-BE49-F238E27FC236}">
                  <a16:creationId xmlns:a16="http://schemas.microsoft.com/office/drawing/2014/main" id="{ABEE6AAB-E9FA-F149-BD89-7EF2C71AA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34" t="10641" r="5714" b="11047"/>
            <a:stretch>
              <a:fillRect/>
            </a:stretch>
          </p:blipFill>
          <p:spPr bwMode="auto">
            <a:xfrm>
              <a:off x="3647468" y="1676931"/>
              <a:ext cx="1848260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62" name="TextBox 8">
              <a:extLst>
                <a:ext uri="{FF2B5EF4-FFF2-40B4-BE49-F238E27FC236}">
                  <a16:creationId xmlns:a16="http://schemas.microsoft.com/office/drawing/2014/main" id="{19EF2FC7-808A-BD4A-A8AA-C33140319F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7468" y="2869681"/>
              <a:ext cx="1274990" cy="6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IBM Cell BE</a:t>
              </a:r>
              <a:b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</a:b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8+1 cores</a:t>
              </a:r>
            </a:p>
          </p:txBody>
        </p:sp>
      </p:grpSp>
      <p:grpSp>
        <p:nvGrpSpPr>
          <p:cNvPr id="193541" name="Group 39">
            <a:extLst>
              <a:ext uri="{FF2B5EF4-FFF2-40B4-BE49-F238E27FC236}">
                <a16:creationId xmlns:a16="http://schemas.microsoft.com/office/drawing/2014/main" id="{252AA93E-0263-FB49-A531-F66AC7D6394B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2235200"/>
            <a:ext cx="2206625" cy="1806575"/>
            <a:chOff x="2223822" y="1484985"/>
            <a:chExt cx="2206183" cy="1806217"/>
          </a:xfrm>
        </p:grpSpPr>
        <p:sp>
          <p:nvSpPr>
            <p:cNvPr id="193559" name="TextBox 36">
              <a:extLst>
                <a:ext uri="{FF2B5EF4-FFF2-40B4-BE49-F238E27FC236}">
                  <a16:creationId xmlns:a16="http://schemas.microsoft.com/office/drawing/2014/main" id="{42944E55-1134-474B-9154-BB9B61A5A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3822" y="2675824"/>
              <a:ext cx="1315796" cy="615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Intel Core i7</a:t>
              </a:r>
              <a:b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</a:b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 cores</a:t>
              </a: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pic>
          <p:nvPicPr>
            <p:cNvPr id="193560" name="Picture 30" descr="3177_01.png">
              <a:extLst>
                <a:ext uri="{FF2B5EF4-FFF2-40B4-BE49-F238E27FC236}">
                  <a16:creationId xmlns:a16="http://schemas.microsoft.com/office/drawing/2014/main" id="{023C3E7B-C46F-EC41-B717-5128CBCC1F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8" t="22220" r="3780" b="12109"/>
            <a:stretch>
              <a:fillRect/>
            </a:stretch>
          </p:blipFill>
          <p:spPr bwMode="auto">
            <a:xfrm>
              <a:off x="2223822" y="1484985"/>
              <a:ext cx="2206183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2" name="Group 38">
            <a:extLst>
              <a:ext uri="{FF2B5EF4-FFF2-40B4-BE49-F238E27FC236}">
                <a16:creationId xmlns:a16="http://schemas.microsoft.com/office/drawing/2014/main" id="{F3655FC2-8483-BF41-BBB9-34A548936E00}"/>
              </a:ext>
            </a:extLst>
          </p:cNvPr>
          <p:cNvGrpSpPr>
            <a:grpSpLocks/>
          </p:cNvGrpSpPr>
          <p:nvPr/>
        </p:nvGrpSpPr>
        <p:grpSpPr bwMode="auto">
          <a:xfrm>
            <a:off x="7159625" y="4318000"/>
            <a:ext cx="1984375" cy="1755775"/>
            <a:chOff x="6769103" y="859632"/>
            <a:chExt cx="1983636" cy="1755215"/>
          </a:xfrm>
        </p:grpSpPr>
        <p:pic>
          <p:nvPicPr>
            <p:cNvPr id="193557" name="Picture 2" descr="C:\Daten\talks\invited\ferc2010\material\Tilera_TILE-Gx100.jpg">
              <a:extLst>
                <a:ext uri="{FF2B5EF4-FFF2-40B4-BE49-F238E27FC236}">
                  <a16:creationId xmlns:a16="http://schemas.microsoft.com/office/drawing/2014/main" id="{552EF2CF-8CD3-4E40-ABB6-722BA6E165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4259" y="859632"/>
              <a:ext cx="1379460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8" name="TextBox 8">
              <a:extLst>
                <a:ext uri="{FF2B5EF4-FFF2-40B4-BE49-F238E27FC236}">
                  <a16:creationId xmlns:a16="http://schemas.microsoft.com/office/drawing/2014/main" id="{B72269F6-8F85-7347-A659-68D6E0389C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103" y="1999294"/>
              <a:ext cx="198363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Tilera TILE Gx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100 cores, networked</a:t>
              </a:r>
            </a:p>
          </p:txBody>
        </p:sp>
      </p:grpSp>
      <p:grpSp>
        <p:nvGrpSpPr>
          <p:cNvPr id="193543" name="Group 38">
            <a:extLst>
              <a:ext uri="{FF2B5EF4-FFF2-40B4-BE49-F238E27FC236}">
                <a16:creationId xmlns:a16="http://schemas.microsoft.com/office/drawing/2014/main" id="{382BCBF2-96D4-B64C-9A85-FEF45A04DED2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2235200"/>
            <a:ext cx="1538288" cy="1811338"/>
            <a:chOff x="241300" y="4189413"/>
            <a:chExt cx="1538944" cy="1811568"/>
          </a:xfrm>
        </p:grpSpPr>
        <p:pic>
          <p:nvPicPr>
            <p:cNvPr id="193555" name="Picture 2" descr="C:\franzf\talks\invited\dagstuhl-2010\material\6686259_img.jpg">
              <a:extLst>
                <a:ext uri="{FF2B5EF4-FFF2-40B4-BE49-F238E27FC236}">
                  <a16:creationId xmlns:a16="http://schemas.microsoft.com/office/drawing/2014/main" id="{62EB6AB7-1E12-354D-85B9-09D53C0CCA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39"/>
            <a:stretch>
              <a:fillRect/>
            </a:stretch>
          </p:blipFill>
          <p:spPr bwMode="auto">
            <a:xfrm>
              <a:off x="292100" y="4189413"/>
              <a:ext cx="1488144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6" name="TextBox 8">
              <a:extLst>
                <a:ext uri="{FF2B5EF4-FFF2-40B4-BE49-F238E27FC236}">
                  <a16:creationId xmlns:a16="http://schemas.microsoft.com/office/drawing/2014/main" id="{4AFD6BEA-2BF6-444D-83CF-74AD41761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300" y="5385428"/>
              <a:ext cx="14479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IBM POWER7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 cores</a:t>
              </a:r>
            </a:p>
          </p:txBody>
        </p:sp>
      </p:grpSp>
      <p:grpSp>
        <p:nvGrpSpPr>
          <p:cNvPr id="193544" name="Group 44">
            <a:extLst>
              <a:ext uri="{FF2B5EF4-FFF2-40B4-BE49-F238E27FC236}">
                <a16:creationId xmlns:a16="http://schemas.microsoft.com/office/drawing/2014/main" id="{BCE3656C-1800-0C41-A0CE-059D015395D9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4318000"/>
            <a:ext cx="1879600" cy="1789113"/>
            <a:chOff x="3809208" y="4471194"/>
            <a:chExt cx="1879641" cy="1789346"/>
          </a:xfrm>
        </p:grpSpPr>
        <p:sp>
          <p:nvSpPr>
            <p:cNvPr id="193553" name="TextBox 8">
              <a:extLst>
                <a:ext uri="{FF2B5EF4-FFF2-40B4-BE49-F238E27FC236}">
                  <a16:creationId xmlns:a16="http://schemas.microsoft.com/office/drawing/2014/main" id="{4A4E29F4-8C17-5D4D-A85A-1736D1718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09208" y="5644987"/>
              <a:ext cx="187964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Intel SCC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48 cores, networked</a:t>
              </a:r>
            </a:p>
          </p:txBody>
        </p:sp>
        <p:pic>
          <p:nvPicPr>
            <p:cNvPr id="193554" name="Picture 5" descr="C:\Daten\talks\invited\ferc2010\material\scc.jpg">
              <a:extLst>
                <a:ext uri="{FF2B5EF4-FFF2-40B4-BE49-F238E27FC236}">
                  <a16:creationId xmlns:a16="http://schemas.microsoft.com/office/drawing/2014/main" id="{6A433830-0627-8A4D-8C14-58125BF4ED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081" y="4471194"/>
              <a:ext cx="1465517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5" name="Group 47">
            <a:extLst>
              <a:ext uri="{FF2B5EF4-FFF2-40B4-BE49-F238E27FC236}">
                <a16:creationId xmlns:a16="http://schemas.microsoft.com/office/drawing/2014/main" id="{4D7F1D99-62F9-6A4F-800A-3F682470AA4E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318000"/>
            <a:ext cx="1363663" cy="1800225"/>
            <a:chOff x="5252245" y="4774407"/>
            <a:chExt cx="1363286" cy="1800456"/>
          </a:xfrm>
        </p:grpSpPr>
        <p:sp>
          <p:nvSpPr>
            <p:cNvPr id="193551" name="TextBox 8">
              <a:extLst>
                <a:ext uri="{FF2B5EF4-FFF2-40B4-BE49-F238E27FC236}">
                  <a16:creationId xmlns:a16="http://schemas.microsoft.com/office/drawing/2014/main" id="{E1F9BC3F-8C96-5640-B5B4-DE27A51695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136328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Nvidia Fermi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448 “cores”</a:t>
              </a:r>
            </a:p>
          </p:txBody>
        </p:sp>
        <p:pic>
          <p:nvPicPr>
            <p:cNvPr id="193552" name="Picture 6" descr="C:\Daten\talks\invited\ferc2010\material\Fermi_Die_FINAL.png">
              <a:extLst>
                <a:ext uri="{FF2B5EF4-FFF2-40B4-BE49-F238E27FC236}">
                  <a16:creationId xmlns:a16="http://schemas.microsoft.com/office/drawing/2014/main" id="{11B814CB-EB2E-904D-9397-84A7545341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6" name="Group 78">
            <a:extLst>
              <a:ext uri="{FF2B5EF4-FFF2-40B4-BE49-F238E27FC236}">
                <a16:creationId xmlns:a16="http://schemas.microsoft.com/office/drawing/2014/main" id="{608B075A-F932-964D-91C5-893116F413A1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35200"/>
            <a:ext cx="1676400" cy="2139950"/>
            <a:chOff x="533400" y="1371600"/>
            <a:chExt cx="1676399" cy="2139553"/>
          </a:xfrm>
        </p:grpSpPr>
        <p:pic>
          <p:nvPicPr>
            <p:cNvPr id="193549" name="Content Placeholder 6" descr="barcelona-die-photo-color.jpg">
              <a:extLst>
                <a:ext uri="{FF2B5EF4-FFF2-40B4-BE49-F238E27FC236}">
                  <a16:creationId xmlns:a16="http://schemas.microsoft.com/office/drawing/2014/main" id="{BFDA4F9C-C452-104F-B7D1-38B1CEAA7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371600"/>
              <a:ext cx="1600199" cy="156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0" name="TextBox 8">
              <a:extLst>
                <a:ext uri="{FF2B5EF4-FFF2-40B4-BE49-F238E27FC236}">
                  <a16:creationId xmlns:a16="http://schemas.microsoft.com/office/drawing/2014/main" id="{384C56FD-6594-D445-B1BF-4D7E674F11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" y="2895600"/>
              <a:ext cx="164202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AMD Barcelona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 cores</a:t>
              </a:r>
            </a:p>
          </p:txBody>
        </p:sp>
      </p:grpSp>
      <p:pic>
        <p:nvPicPr>
          <p:cNvPr id="193547" name="Picture 80">
            <a:extLst>
              <a:ext uri="{FF2B5EF4-FFF2-40B4-BE49-F238E27FC236}">
                <a16:creationId xmlns:a16="http://schemas.microsoft.com/office/drawing/2014/main" id="{7CC7A56C-6FA4-7A46-A11B-02BEEA58E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18000"/>
            <a:ext cx="22098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8" name="TextBox 8">
            <a:extLst>
              <a:ext uri="{FF2B5EF4-FFF2-40B4-BE49-F238E27FC236}">
                <a16:creationId xmlns:a16="http://schemas.microsoft.com/office/drawing/2014/main" id="{E7D22310-CB79-2146-ACD0-0B01FC057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740400"/>
            <a:ext cx="14684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Sun Niagara II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8 cores</a:t>
            </a:r>
          </a:p>
        </p:txBody>
      </p:sp>
    </p:spTree>
    <p:extLst>
      <p:ext uri="{BB962C8B-B14F-4D97-AF65-F5344CB8AC3E}">
        <p14:creationId xmlns:p14="http://schemas.microsoft.com/office/powerpoint/2010/main" val="12372067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C8B1A514-B65C-E44C-A9E7-33CFEC21CD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Computing Systems</a:t>
            </a:r>
          </a:p>
        </p:txBody>
      </p:sp>
      <p:sp>
        <p:nvSpPr>
          <p:cNvPr id="194562" name="Content Placeholder 2">
            <a:extLst>
              <a:ext uri="{FF2B5EF4-FFF2-40B4-BE49-F238E27FC236}">
                <a16:creationId xmlns:a16="http://schemas.microsoft.com/office/drawing/2014/main" id="{6B02F346-7E1F-4A46-AC99-C5183A7675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59C04376-3378-F14D-AF9B-15D299697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CDD4B9-D24B-6D46-A31D-CF06218950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2221EB-09DD-7142-8403-988B69062472}"/>
              </a:ext>
            </a:extLst>
          </p:cNvPr>
          <p:cNvSpPr txBox="1"/>
          <p:nvPr/>
        </p:nvSpPr>
        <p:spPr>
          <a:xfrm>
            <a:off x="2895600" y="6553200"/>
            <a:ext cx="6248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source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: http://www.sia-online.org (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semiconductor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industry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association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pic>
        <p:nvPicPr>
          <p:cNvPr id="194565" name="Picture 2">
            <a:extLst>
              <a:ext uri="{FF2B5EF4-FFF2-40B4-BE49-F238E27FC236}">
                <a16:creationId xmlns:a16="http://schemas.microsoft.com/office/drawing/2014/main" id="{5320254F-F10B-364E-93F6-5ACB57C5C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2895600"/>
            <a:ext cx="3133725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66" name="Content Placeholder 3">
            <a:extLst>
              <a:ext uri="{FF2B5EF4-FFF2-40B4-BE49-F238E27FC236}">
                <a16:creationId xmlns:a16="http://schemas.microsoft.com/office/drawing/2014/main" id="{173249C5-D37E-8F41-8A95-EC205DB28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877151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8064B7C1-D5EC-B246-B370-57FB6D04B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Computing Systems</a:t>
            </a:r>
          </a:p>
        </p:txBody>
      </p:sp>
      <p:sp>
        <p:nvSpPr>
          <p:cNvPr id="195586" name="Content Placeholder 2">
            <a:extLst>
              <a:ext uri="{FF2B5EF4-FFF2-40B4-BE49-F238E27FC236}">
                <a16:creationId xmlns:a16="http://schemas.microsoft.com/office/drawing/2014/main" id="{18060748-1C98-024A-AAB8-69F2BB3DF2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8214C60F-2C02-E34F-B953-CC53C394B7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F642FD-A838-3549-8C0D-2ECD2061A7C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5588" name="TextBox 4">
            <a:extLst>
              <a:ext uri="{FF2B5EF4-FFF2-40B4-BE49-F238E27FC236}">
                <a16:creationId xmlns:a16="http://schemas.microsoft.com/office/drawing/2014/main" id="{4FD66ED8-DCF2-5443-8F3E-BF9C562FC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35738"/>
            <a:ext cx="4648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Source: http://datacentervoice.com/wp-content/uploads/2015/10/data-center.jpg</a:t>
            </a:r>
          </a:p>
        </p:txBody>
      </p:sp>
      <p:pic>
        <p:nvPicPr>
          <p:cNvPr id="195589" name="Picture 7" descr="data-center.jpg">
            <a:extLst>
              <a:ext uri="{FF2B5EF4-FFF2-40B4-BE49-F238E27FC236}">
                <a16:creationId xmlns:a16="http://schemas.microsoft.com/office/drawing/2014/main" id="{E922D185-A162-BC4E-A8FF-E1BCD2A11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6781800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10996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8B0A7CAE-8B38-EF49-B20F-4896B21A7F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196610" name="Slide Number Placeholder 3">
            <a:extLst>
              <a:ext uri="{FF2B5EF4-FFF2-40B4-BE49-F238E27FC236}">
                <a16:creationId xmlns:a16="http://schemas.microsoft.com/office/drawing/2014/main" id="{AB510D93-A6C2-C54D-9ED5-EB1EDEDD5D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072-56C6-DC4D-B1F2-66742F808E5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6611" name="Picture 2" descr="drone-technology_1-1024x683.jpg">
            <a:extLst>
              <a:ext uri="{FF2B5EF4-FFF2-40B4-BE49-F238E27FC236}">
                <a16:creationId xmlns:a16="http://schemas.microsoft.com/office/drawing/2014/main" id="{E643F47C-D85A-7C47-8ABE-038A68B1B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20750"/>
            <a:ext cx="8135937" cy="54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6C6047-CE98-5F4E-9C4A-673FEBBD6F55}"/>
              </a:ext>
            </a:extLst>
          </p:cNvPr>
          <p:cNvSpPr txBox="1"/>
          <p:nvPr/>
        </p:nvSpPr>
        <p:spPr>
          <a:xfrm>
            <a:off x="1547813" y="6524625"/>
            <a:ext cx="37623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iq.intel.com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/5-awesome-uses-for-drone-technology/</a:t>
            </a:r>
          </a:p>
        </p:txBody>
      </p:sp>
    </p:spTree>
    <p:extLst>
      <p:ext uri="{BB962C8B-B14F-4D97-AF65-F5344CB8AC3E}">
        <p14:creationId xmlns:p14="http://schemas.microsoft.com/office/powerpoint/2010/main" val="14414665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22185C75-BA89-E443-9AD3-9EFF4C1CCA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pic>
        <p:nvPicPr>
          <p:cNvPr id="197634" name="Content Placeholder 4" descr="UK-Self-Driving-Cars.jpg">
            <a:extLst>
              <a:ext uri="{FF2B5EF4-FFF2-40B4-BE49-F238E27FC236}">
                <a16:creationId xmlns:a16="http://schemas.microsoft.com/office/drawing/2014/main" id="{E3487D91-2AA1-6842-9E90-4EF5F426ABD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" r="3873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E1918-85FA-8846-A842-0E4C1061AD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6EC925-01DB-1A40-AC6B-45A3400F057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14010D-26F8-464A-8305-9306E0F45BA6}"/>
              </a:ext>
            </a:extLst>
          </p:cNvPr>
          <p:cNvSpPr txBox="1"/>
          <p:nvPr/>
        </p:nvSpPr>
        <p:spPr>
          <a:xfrm>
            <a:off x="1476375" y="6494463"/>
            <a:ext cx="472122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taxistartup.com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wp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-content/uploads/2015/03/UK-Self-Driving-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Cars.jpg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286764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908016E5-2BA2-314B-A5B6-3691F567AF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C87927-CC81-8840-91C8-976CC91A50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1BB96D-8940-3442-A363-403CF58ABD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8A18AA-58C6-D544-8201-D8A1750C6C72}"/>
              </a:ext>
            </a:extLst>
          </p:cNvPr>
          <p:cNvSpPr txBox="1"/>
          <p:nvPr/>
        </p:nvSpPr>
        <p:spPr>
          <a:xfrm>
            <a:off x="1476375" y="6494463"/>
            <a:ext cx="6711950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sm.pcmag.com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pcmag_uk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/photo/g/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google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-self-driving-car-the-guts/google-self-driving-car-the-guts_dwx8.jpg</a:t>
            </a:r>
          </a:p>
        </p:txBody>
      </p:sp>
      <p:pic>
        <p:nvPicPr>
          <p:cNvPr id="198660" name="Picture 6" descr="google-self-driving-car-the-guts_dwx8.jpg">
            <a:extLst>
              <a:ext uri="{FF2B5EF4-FFF2-40B4-BE49-F238E27FC236}">
                <a16:creationId xmlns:a16="http://schemas.microsoft.com/office/drawing/2014/main" id="{4AD357DE-1673-964B-981B-D562C0774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268413"/>
            <a:ext cx="6985000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60738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85DE7946-0FE0-8C4F-82E3-7FB498150F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199682" name="Slide Number Placeholder 3">
            <a:extLst>
              <a:ext uri="{FF2B5EF4-FFF2-40B4-BE49-F238E27FC236}">
                <a16:creationId xmlns:a16="http://schemas.microsoft.com/office/drawing/2014/main" id="{4D192EFB-51AA-8748-A7B4-9E4AA5059E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EF7218-C7F1-CF47-BBA1-425B3124677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9683" name="TextBox 4">
            <a:extLst>
              <a:ext uri="{FF2B5EF4-FFF2-40B4-BE49-F238E27FC236}">
                <a16:creationId xmlns:a16="http://schemas.microsoft.com/office/drawing/2014/main" id="{C2844390-D7BC-1944-A93C-99177C547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625" y="6494463"/>
            <a:ext cx="59388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Source: https://fossbytes.com/wp-content/uploads/2015/06/Supercomputer-TIANHE2-china.jpg</a:t>
            </a:r>
          </a:p>
        </p:txBody>
      </p:sp>
      <p:pic>
        <p:nvPicPr>
          <p:cNvPr id="199684" name="Picture 1" descr="Supercomputer-TIANHE2-china.jpg">
            <a:extLst>
              <a:ext uri="{FF2B5EF4-FFF2-40B4-BE49-F238E27FC236}">
                <a16:creationId xmlns:a16="http://schemas.microsoft.com/office/drawing/2014/main" id="{41EB839B-BA02-974F-ABAE-813A69885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6013"/>
            <a:ext cx="9144000" cy="497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61864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itle 6">
            <a:extLst>
              <a:ext uri="{FF2B5EF4-FFF2-40B4-BE49-F238E27FC236}">
                <a16:creationId xmlns:a16="http://schemas.microsoft.com/office/drawing/2014/main" id="{C20E5A7D-9868-4740-AB15-F456B273927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The Lecture Was Slightly Different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When I Was at CMU</a:t>
            </a:r>
          </a:p>
        </p:txBody>
      </p:sp>
      <p:sp>
        <p:nvSpPr>
          <p:cNvPr id="182274" name="Slide Number Placeholder 3">
            <a:extLst>
              <a:ext uri="{FF2B5EF4-FFF2-40B4-BE49-F238E27FC236}">
                <a16:creationId xmlns:a16="http://schemas.microsoft.com/office/drawing/2014/main" id="{25937601-C65E-434A-A2E5-75E4608C4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138335-EF9F-5446-9C02-C545DF1B566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59711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FA241D44-92E5-4748-976C-CC55E6037E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4258B5-7A44-DC4F-B5AC-9BDE7728F8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CDBE32-98A2-BD4C-A9FB-E7CA81615A8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00707" name="Picture 4">
            <a:extLst>
              <a:ext uri="{FF2B5EF4-FFF2-40B4-BE49-F238E27FC236}">
                <a16:creationId xmlns:a16="http://schemas.microsoft.com/office/drawing/2014/main" id="{C51A6FAE-E887-D849-A811-C41EA4FA2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B2F58F-0033-4A40-B37D-73819287790E}"/>
              </a:ext>
            </a:extLst>
          </p:cNvPr>
          <p:cNvSpPr txBox="1"/>
          <p:nvPr/>
        </p:nvSpPr>
        <p:spPr>
          <a:xfrm>
            <a:off x="250825" y="5805488"/>
            <a:ext cx="8443913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”, ISCA 2017.</a:t>
            </a:r>
          </a:p>
        </p:txBody>
      </p:sp>
    </p:spTree>
    <p:extLst>
      <p:ext uri="{BB962C8B-B14F-4D97-AF65-F5344CB8AC3E}">
        <p14:creationId xmlns:p14="http://schemas.microsoft.com/office/powerpoint/2010/main" val="209937954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89D18C-8BFF-7442-B951-E83EB1235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05861"/>
            <a:ext cx="8589818" cy="4088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989FC3-73BF-3446-A984-86AD0F7D675C}"/>
              </a:ext>
            </a:extLst>
          </p:cNvPr>
          <p:cNvSpPr/>
          <p:nvPr/>
        </p:nvSpPr>
        <p:spPr bwMode="auto">
          <a:xfrm>
            <a:off x="3124200" y="381000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60B25E-1302-034F-AB6E-ABC287907FCF}"/>
              </a:ext>
            </a:extLst>
          </p:cNvPr>
          <p:cNvSpPr/>
          <p:nvPr/>
        </p:nvSpPr>
        <p:spPr bwMode="auto">
          <a:xfrm>
            <a:off x="5943600" y="377565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ML accelerator: 260 mm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6 billion transistors, 600 GFLOPS GPU, 12 ARM 2.2 GHz CPUs.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xima Nova"/>
                <a:ea typeface="ＭＳ Ｐゴシック" panose="020B0600070205080204" pitchFamily="34" charset="-128"/>
                <a:cs typeface="+mn-cs"/>
              </a:rPr>
              <a:t>Two redundant chips for better safety.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425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https://youtu.be/Ucp0TTmvqOE?t=4236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8377" y="1026359"/>
            <a:ext cx="750041" cy="10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77559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BD4C-42D6-944C-AB93-1F2E7C88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4BE51-ACF8-CE44-AA89-9ADF4B621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0D01-23CA-4248-B1F9-623D1F5F6D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86A470-8AEA-6545-A8E5-31C906F90F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13333"/>
          <a:stretch/>
        </p:blipFill>
        <p:spPr>
          <a:xfrm>
            <a:off x="1143000" y="1170709"/>
            <a:ext cx="3962400" cy="39547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78018D-EB18-9A46-B233-A318B649D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8333" t="82151"/>
          <a:stretch/>
        </p:blipFill>
        <p:spPr>
          <a:xfrm>
            <a:off x="6324600" y="4323311"/>
            <a:ext cx="533400" cy="7058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D62E1C-752D-EC42-93F7-CE6899ADF6F0}"/>
              </a:ext>
            </a:extLst>
          </p:cNvPr>
          <p:cNvSpPr txBox="1"/>
          <p:nvPr/>
        </p:nvSpPr>
        <p:spPr>
          <a:xfrm>
            <a:off x="1828800" y="5196704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Cerebras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WSE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1.2 Trillion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46,225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41D3ED-D597-EE40-A81A-14BD50D95420}"/>
              </a:ext>
            </a:extLst>
          </p:cNvPr>
          <p:cNvSpPr txBox="1"/>
          <p:nvPr/>
        </p:nvSpPr>
        <p:spPr>
          <a:xfrm>
            <a:off x="5334000" y="5183079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Largest GPU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21.1 Billion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815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573CC6-2246-7C4D-A251-8A3F0E6EDB4F}"/>
              </a:ext>
            </a:extLst>
          </p:cNvPr>
          <p:cNvSpPr/>
          <p:nvPr/>
        </p:nvSpPr>
        <p:spPr>
          <a:xfrm>
            <a:off x="5557838" y="1378155"/>
            <a:ext cx="4572000" cy="22344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The largest ML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   accelerator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400,000 cores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1E9328-67B6-D84E-8CAF-16C2D14F4F24}"/>
              </a:ext>
            </a:extLst>
          </p:cNvPr>
          <p:cNvSpPr/>
          <p:nvPr/>
        </p:nvSpPr>
        <p:spPr>
          <a:xfrm>
            <a:off x="6058869" y="6049005"/>
            <a:ext cx="11801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NVIDIA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 TITAN V 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C9DCE1-9387-224F-B474-2091B2AD1D02}"/>
              </a:ext>
            </a:extLst>
          </p:cNvPr>
          <p:cNvSpPr txBox="1"/>
          <p:nvPr/>
        </p:nvSpPr>
        <p:spPr>
          <a:xfrm>
            <a:off x="103539" y="6133643"/>
            <a:ext cx="87356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/>
              </a:rPr>
              <a:t>https://www.anandtech.com/show/14758/hot-chips-31-live-blogs-cerebras-wafer-scale-deep-learning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628116-A674-6B47-B5A5-66C8134061BF}"/>
              </a:ext>
            </a:extLst>
          </p:cNvPr>
          <p:cNvSpPr/>
          <p:nvPr/>
        </p:nvSpPr>
        <p:spPr>
          <a:xfrm>
            <a:off x="0" y="6474022"/>
            <a:ext cx="89106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/>
              </a:rPr>
              <a:t>https://www.cerebras.net/cerebras-wafer-scale-engine-why-we-need-big-chips-for-deep-learning/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48085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B75F8569-0658-7A41-A281-39DE616B8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Basic Building Blocks</a:t>
            </a:r>
          </a:p>
        </p:txBody>
      </p:sp>
      <p:sp>
        <p:nvSpPr>
          <p:cNvPr id="201730" name="Content Placeholder 2">
            <a:extLst>
              <a:ext uri="{FF2B5EF4-FFF2-40B4-BE49-F238E27FC236}">
                <a16:creationId xmlns:a16="http://schemas.microsoft.com/office/drawing/2014/main" id="{9A763D9E-3DF1-D948-99A3-981A677E5B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Electrons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Transistors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Logic Gates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Combinational Logic Circuits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Sequential Logic Circuits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Storage Elements and Memory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…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Cores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Caches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Interconnect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Memories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...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1731" name="Slide Number Placeholder 3">
            <a:extLst>
              <a:ext uri="{FF2B5EF4-FFF2-40B4-BE49-F238E27FC236}">
                <a16:creationId xmlns:a16="http://schemas.microsoft.com/office/drawing/2014/main" id="{878837BF-C3C8-E84D-A54F-E01F9326BB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83E597-2364-BA49-82D1-0DCF22F0C13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452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5828D00B-37F8-0A4B-8C21-C335A033EE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 Assignments for 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77126-0AD4-1C45-9C20-B3FC80CA0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39900"/>
            <a:ext cx="26670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Chapter 1 in Harris &amp; Harris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Chapters 1-2 in </a:t>
            </a:r>
            <a:r>
              <a:rPr lang="en-US" dirty="0" err="1">
                <a:solidFill>
                  <a:srgbClr val="0000FF"/>
                </a:solidFill>
              </a:rPr>
              <a:t>Patt</a:t>
            </a:r>
            <a:r>
              <a:rPr lang="en-US" dirty="0">
                <a:solidFill>
                  <a:srgbClr val="0000FF"/>
                </a:solidFill>
              </a:rPr>
              <a:t> and Patel</a:t>
            </a: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BD91CEED-7784-DB4E-9C16-30BF43A529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B66CC1-7B43-654B-9696-99823D54D2C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 descr="book_v2.jpg">
            <a:extLst>
              <a:ext uri="{FF2B5EF4-FFF2-40B4-BE49-F238E27FC236}">
                <a16:creationId xmlns:a16="http://schemas.microsoft.com/office/drawing/2014/main" id="{F4CFBB11-7517-0248-AF64-D37074DC6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0600"/>
            <a:ext cx="212566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757" name="Picture 6" descr="41t6QAnO8fL.jpg">
            <a:extLst>
              <a:ext uri="{FF2B5EF4-FFF2-40B4-BE49-F238E27FC236}">
                <a16:creationId xmlns:a16="http://schemas.microsoft.com/office/drawing/2014/main" id="{807EE9E3-8294-2B43-9C3C-69321382D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3800"/>
            <a:ext cx="2184400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8" name="Content Placeholder 2">
            <a:extLst>
              <a:ext uri="{FF2B5EF4-FFF2-40B4-BE49-F238E27FC236}">
                <a16:creationId xmlns:a16="http://schemas.microsoft.com/office/drawing/2014/main" id="{76D6CADC-50E0-2D4F-B72B-4673778D164B}"/>
              </a:ext>
            </a:extLst>
          </p:cNvPr>
          <p:cNvSpPr txBox="1">
            <a:spLocks/>
          </p:cNvSpPr>
          <p:nvPr/>
        </p:nvSpPr>
        <p:spPr bwMode="auto">
          <a:xfrm>
            <a:off x="5943600" y="3124200"/>
            <a:ext cx="32004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Supplementary Lecture Slides on Binary Numbers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035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6AF0D36A-3D97-BD43-A301-87117E95BD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Major High-Level Goals of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62495-2525-444B-A0A3-6020C5EFE7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Digital Circuits &amp; Computer Architecture</a:t>
            </a:r>
          </a:p>
          <a:p>
            <a:endParaRPr lang="en-US" altLang="en-US" sz="120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basics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principles (of design)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Based on such understanding: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how a modern computer works underneath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tradeoffs of different designs and ideas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implement a principled design (a simple microprocessor)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to systematically debug increasingly complex systems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Hopefully enable you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develop novel, out-of-the-box designs</a:t>
            </a:r>
          </a:p>
          <a:p>
            <a:pPr lvl="1"/>
            <a:endParaRPr lang="en-US" altLang="en-US" sz="110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focus is on basics, principles, precedents, and how to use them to create/implement good designs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3ECD2C86-D1C3-A944-B160-3A31389448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1887FB-25C8-E048-850C-AB249977274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951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8E70B491-459D-6B4A-91A6-1E498F3046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These Goals?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79AD4-B059-CB46-BCD5-06CB33D64A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Because you are here for a Computer Science degree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Regardless of your future direction</a:t>
            </a:r>
            <a:r>
              <a:rPr lang="en-US" altLang="en-US">
                <a:ea typeface="ＭＳ Ｐゴシック" panose="020B0600070205080204" pitchFamily="34" charset="-128"/>
              </a:rPr>
              <a:t>, learning the principles of digital design &amp; computer architecture will be useful to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hardware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systems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better tradeoffs in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understand why computers behave the way they do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solve problems better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“in parallel”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critically</a:t>
            </a:r>
          </a:p>
          <a:p>
            <a:pPr lvl="1"/>
            <a:r>
              <a:rPr lang="is-IS" altLang="en-US">
                <a:ea typeface="ＭＳ Ｐゴシック" panose="020B0600070205080204" pitchFamily="34" charset="-128"/>
              </a:rPr>
              <a:t>…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CBD77DB5-2BF2-F942-B584-F5EB02257D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C76392-509B-BB4D-A295-20866469321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1571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7526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 and Logistics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11140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Info: Instructor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Professor @ ETH Zurich CS, since September 2015 (started May 2016)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Office hours: By appointment (email me)</a:t>
            </a: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bioinformatics, hardware security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 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Genome analysis and application-algorithm-hardware co-design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94856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1">
            <a:extLst>
              <a:ext uri="{FF2B5EF4-FFF2-40B4-BE49-F238E27FC236}">
                <a16:creationId xmlns:a16="http://schemas.microsoft.com/office/drawing/2014/main" id="{CA71B944-53F7-7148-8EC6-31CB7E396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Lecturer &amp; PhD Assistants</a:t>
            </a:r>
          </a:p>
        </p:txBody>
      </p:sp>
      <p:sp>
        <p:nvSpPr>
          <p:cNvPr id="276482" name="Content Placeholder 2">
            <a:extLst>
              <a:ext uri="{FF2B5EF4-FFF2-40B4-BE49-F238E27FC236}">
                <a16:creationId xmlns:a16="http://schemas.microsoft.com/office/drawing/2014/main" id="{52A7D215-7FB9-F040-AFEE-C0347CF1E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Head Assistant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Juan Gómez Luna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Vice-Head Assistant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Hasan Hassan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Lecturer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Frank </a:t>
            </a:r>
            <a:r>
              <a:rPr lang="en-US" altLang="en-US" dirty="0" err="1">
                <a:ea typeface="ＭＳ Ｐゴシック" panose="020B0600070205080204" pitchFamily="34" charset="-128"/>
              </a:rPr>
              <a:t>Gurkaynak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(Other) Key Assistants and Guest Lecturers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Mohammed </a:t>
            </a:r>
            <a:r>
              <a:rPr lang="en-US" altLang="en-US" dirty="0" err="1">
                <a:ea typeface="ＭＳ Ｐゴシック" panose="020B0600070205080204" pitchFamily="34" charset="-128"/>
              </a:rPr>
              <a:t>Alser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Lois </a:t>
            </a:r>
            <a:r>
              <a:rPr lang="en-US" altLang="en-US" dirty="0" err="1">
                <a:ea typeface="ＭＳ Ｐゴシック" panose="020B0600070205080204" pitchFamily="34" charset="-128"/>
              </a:rPr>
              <a:t>Orosa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Jawad Haj-Yahya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Jisung Park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0035" name="Slide Number Placeholder 3">
            <a:extLst>
              <a:ext uri="{FF2B5EF4-FFF2-40B4-BE49-F238E27FC236}">
                <a16:creationId xmlns:a16="http://schemas.microsoft.com/office/drawing/2014/main" id="{1191C25D-A122-164C-94BC-4863F167C7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4C41AF-5FFC-B94E-85CB-7207564A57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25972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261A5700-8B08-E74D-A171-1005A7C752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This?</a:t>
            </a:r>
          </a:p>
        </p:txBody>
      </p:sp>
      <p:sp>
        <p:nvSpPr>
          <p:cNvPr id="183298" name="Slide Number Placeholder 3">
            <a:extLst>
              <a:ext uri="{FF2B5EF4-FFF2-40B4-BE49-F238E27FC236}">
                <a16:creationId xmlns:a16="http://schemas.microsoft.com/office/drawing/2014/main" id="{C0EA4568-784A-3A44-A3AD-2C51A67512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A5DB39-BE9E-6448-B439-6575E5F752D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3299" name="Picture 1" descr="attachment-image-4c8ecbf0-d0a6-4829-ac2a-06cd447a66bc.jpg">
            <a:extLst>
              <a:ext uri="{FF2B5EF4-FFF2-40B4-BE49-F238E27FC236}">
                <a16:creationId xmlns:a16="http://schemas.microsoft.com/office/drawing/2014/main" id="{F4170E31-7FDF-6B40-877E-97B084F95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1534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0" name="TextBox 2">
            <a:extLst>
              <a:ext uri="{FF2B5EF4-FFF2-40B4-BE49-F238E27FC236}">
                <a16:creationId xmlns:a16="http://schemas.microsoft.com/office/drawing/2014/main" id="{9E6BE7FB-4BF4-FA4E-912C-56680A243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6540500"/>
            <a:ext cx="3149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https://roadtrippers.com/stories/falling-water</a:t>
            </a:r>
          </a:p>
        </p:txBody>
      </p:sp>
    </p:spTree>
    <p:extLst>
      <p:ext uri="{BB962C8B-B14F-4D97-AF65-F5344CB8AC3E}">
        <p14:creationId xmlns:p14="http://schemas.microsoft.com/office/powerpoint/2010/main" val="386152785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1">
            <a:extLst>
              <a:ext uri="{FF2B5EF4-FFF2-40B4-BE49-F238E27FC236}">
                <a16:creationId xmlns:a16="http://schemas.microsoft.com/office/drawing/2014/main" id="{CA71B944-53F7-7148-8EC6-31CB7E396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PhD Assistants</a:t>
            </a:r>
          </a:p>
        </p:txBody>
      </p:sp>
      <p:sp>
        <p:nvSpPr>
          <p:cNvPr id="276482" name="Content Placeholder 2">
            <a:extLst>
              <a:ext uri="{FF2B5EF4-FFF2-40B4-BE49-F238E27FC236}">
                <a16:creationId xmlns:a16="http://schemas.microsoft.com/office/drawing/2014/main" id="{52A7D215-7FB9-F040-AFEE-C0347CF1E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(Other) Key Assistants and Guest Lecturers (cont.)</a:t>
            </a:r>
          </a:p>
          <a:p>
            <a:pPr lvl="1">
              <a:defRPr/>
            </a:pPr>
            <a:r>
              <a:rPr lang="en-US" altLang="en-US" dirty="0" err="1">
                <a:ea typeface="ＭＳ Ｐゴシック" panose="020B0600070205080204" pitchFamily="34" charset="-128"/>
              </a:rPr>
              <a:t>Minesh</a:t>
            </a:r>
            <a:r>
              <a:rPr lang="en-US" altLang="en-US" dirty="0">
                <a:ea typeface="ＭＳ Ｐゴシック" panose="020B0600070205080204" pitchFamily="34" charset="-128"/>
              </a:rPr>
              <a:t> Patel</a:t>
            </a:r>
          </a:p>
          <a:p>
            <a:pPr lvl="1">
              <a:defRPr/>
            </a:pPr>
            <a:r>
              <a:rPr lang="en-US" altLang="en-US" dirty="0" err="1">
                <a:ea typeface="ＭＳ Ｐゴシック" panose="020B0600070205080204" pitchFamily="34" charset="-128"/>
              </a:rPr>
              <a:t>Giray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ea typeface="ＭＳ Ｐゴシック" panose="020B0600070205080204" pitchFamily="34" charset="-128"/>
              </a:rPr>
              <a:t>Yaglikci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Can </a:t>
            </a:r>
            <a:r>
              <a:rPr lang="en-US" altLang="en-US" dirty="0" err="1">
                <a:ea typeface="ＭＳ Ｐゴシック" panose="020B0600070205080204" pitchFamily="34" charset="-128"/>
              </a:rPr>
              <a:t>Firtina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Geraldo De Oliveira Junior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Rahul </a:t>
            </a:r>
            <a:r>
              <a:rPr lang="en-US" altLang="en-US" dirty="0" err="1">
                <a:ea typeface="ＭＳ Ｐゴシック" panose="020B0600070205080204" pitchFamily="34" charset="-128"/>
              </a:rPr>
              <a:t>Bera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Konstantinos </a:t>
            </a:r>
            <a:r>
              <a:rPr lang="en-US" altLang="en-US" dirty="0" err="1">
                <a:ea typeface="ＭＳ Ｐゴシック" panose="020B0600070205080204" pitchFamily="34" charset="-128"/>
              </a:rPr>
              <a:t>Kanellopoulos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0035" name="Slide Number Placeholder 3">
            <a:extLst>
              <a:ext uri="{FF2B5EF4-FFF2-40B4-BE49-F238E27FC236}">
                <a16:creationId xmlns:a16="http://schemas.microsoft.com/office/drawing/2014/main" id="{1191C25D-A122-164C-94BC-4863F167C7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4C41AF-5FFC-B94E-85CB-7207564A57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96855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Student Assistants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Roknoddin</a:t>
            </a:r>
            <a:r>
              <a:rPr lang="en-US" dirty="0"/>
              <a:t> </a:t>
            </a:r>
            <a:r>
              <a:rPr lang="en-US" dirty="0" err="1"/>
              <a:t>Azizibarzoki</a:t>
            </a:r>
            <a:endParaRPr lang="en-US" dirty="0"/>
          </a:p>
          <a:p>
            <a:r>
              <a:rPr lang="en-US" dirty="0"/>
              <a:t>Tim Fischer</a:t>
            </a:r>
          </a:p>
          <a:p>
            <a:r>
              <a:rPr lang="en-US" dirty="0"/>
              <a:t>Lukas </a:t>
            </a:r>
            <a:r>
              <a:rPr lang="en-US" dirty="0" err="1"/>
              <a:t>Gygi</a:t>
            </a:r>
            <a:endParaRPr lang="en-US" dirty="0"/>
          </a:p>
          <a:p>
            <a:r>
              <a:rPr lang="en-US" dirty="0"/>
              <a:t>Leo </a:t>
            </a:r>
            <a:r>
              <a:rPr lang="en-US" dirty="0" err="1"/>
              <a:t>Horné</a:t>
            </a:r>
            <a:endParaRPr lang="en-US" dirty="0"/>
          </a:p>
          <a:p>
            <a:r>
              <a:rPr lang="en-US" dirty="0"/>
              <a:t>Lara Lazier</a:t>
            </a:r>
          </a:p>
          <a:p>
            <a:r>
              <a:rPr lang="en-US" dirty="0"/>
              <a:t>Artur Melo</a:t>
            </a:r>
          </a:p>
          <a:p>
            <a:r>
              <a:rPr lang="en-US" dirty="0"/>
              <a:t>Chris </a:t>
            </a:r>
            <a:r>
              <a:rPr lang="en-US" dirty="0" err="1"/>
              <a:t>Mnuk</a:t>
            </a:r>
            <a:endParaRPr lang="en-US" dirty="0"/>
          </a:p>
          <a:p>
            <a:r>
              <a:rPr lang="en-US" dirty="0"/>
              <a:t>Nathan </a:t>
            </a:r>
            <a:r>
              <a:rPr lang="en-US" dirty="0" err="1"/>
              <a:t>Neike</a:t>
            </a:r>
            <a:endParaRPr lang="en-US" dirty="0"/>
          </a:p>
          <a:p>
            <a:r>
              <a:rPr lang="en-US" dirty="0"/>
              <a:t>Arpan Prasad</a:t>
            </a:r>
          </a:p>
          <a:p>
            <a:r>
              <a:rPr lang="en-US" dirty="0"/>
              <a:t>Nina Richter</a:t>
            </a:r>
          </a:p>
          <a:p>
            <a:r>
              <a:rPr lang="en-US" dirty="0"/>
              <a:t>João </a:t>
            </a:r>
            <a:r>
              <a:rPr lang="en-US" dirty="0" err="1"/>
              <a:t>Dinis</a:t>
            </a:r>
            <a:r>
              <a:rPr lang="en-US" dirty="0"/>
              <a:t> </a:t>
            </a:r>
            <a:r>
              <a:rPr lang="en-US" dirty="0" err="1"/>
              <a:t>Sanches</a:t>
            </a:r>
            <a:r>
              <a:rPr lang="en-US" dirty="0"/>
              <a:t> Ferreira</a:t>
            </a:r>
          </a:p>
          <a:p>
            <a:r>
              <a:rPr lang="en-US" dirty="0"/>
              <a:t>Taha </a:t>
            </a:r>
            <a:r>
              <a:rPr lang="en-US" dirty="0" err="1"/>
              <a:t>Shahroodi</a:t>
            </a:r>
            <a:endParaRPr lang="en-US" dirty="0"/>
          </a:p>
          <a:p>
            <a:r>
              <a:rPr lang="en-US" dirty="0"/>
              <a:t>Roberto </a:t>
            </a:r>
            <a:r>
              <a:rPr lang="en-US" dirty="0" err="1"/>
              <a:t>Starc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855320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dirty="0"/>
              <a:t>Course Info: Lab Assistants (I)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4229100" cy="5562600"/>
          </a:xfrm>
        </p:spPr>
        <p:txBody>
          <a:bodyPr/>
          <a:lstStyle/>
          <a:p>
            <a:r>
              <a:rPr lang="en-US" dirty="0"/>
              <a:t>Tuesday 15-17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229100" cy="5562600"/>
          </a:xfrm>
        </p:spPr>
        <p:txBody>
          <a:bodyPr/>
          <a:lstStyle/>
          <a:p>
            <a:r>
              <a:rPr lang="en-US" dirty="0"/>
              <a:t>Wednesday 15-17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6AAF50-49AA-4C46-84C3-9E6309E479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34923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dirty="0"/>
              <a:t>Course Info: Lab Assistants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4229100" cy="5562600"/>
          </a:xfrm>
        </p:spPr>
        <p:txBody>
          <a:bodyPr/>
          <a:lstStyle/>
          <a:p>
            <a:r>
              <a:rPr lang="en-US" dirty="0"/>
              <a:t>Friday 8-10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229100" cy="5562600"/>
          </a:xfrm>
        </p:spPr>
        <p:txBody>
          <a:bodyPr/>
          <a:lstStyle/>
          <a:p>
            <a:r>
              <a:rPr lang="en-US" dirty="0"/>
              <a:t>Friday 10-12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6AAF50-49AA-4C46-84C3-9E6309E479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558139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Title 1">
            <a:extLst>
              <a:ext uri="{FF2B5EF4-FFF2-40B4-BE49-F238E27FC236}">
                <a16:creationId xmlns:a16="http://schemas.microsoft.com/office/drawing/2014/main" id="{B26696FB-88ED-494D-BC91-C88D54ED70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If You Need Help</a:t>
            </a:r>
          </a:p>
        </p:txBody>
      </p:sp>
      <p:sp>
        <p:nvSpPr>
          <p:cNvPr id="302082" name="Content Placeholder 2">
            <a:extLst>
              <a:ext uri="{FF2B5EF4-FFF2-40B4-BE49-F238E27FC236}">
                <a16:creationId xmlns:a16="http://schemas.microsoft.com/office/drawing/2014/main" id="{8C82D4C5-C35F-404D-9B52-D7607DA3B7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153400" cy="54864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Post your question on Q&amp;A Forum (soon announced)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Preferred</a:t>
            </a:r>
            <a:r>
              <a:rPr lang="en-US" altLang="en-US" dirty="0">
                <a:ea typeface="ＭＳ Ｐゴシック" panose="020B0600070205080204" pitchFamily="34" charset="-128"/>
              </a:rPr>
              <a:t> for </a:t>
            </a:r>
            <a:r>
              <a:rPr lang="en-US" altLang="en-US" b="1" dirty="0">
                <a:ea typeface="ＭＳ Ｐゴシック" panose="020B0600070205080204" pitchFamily="34" charset="-128"/>
              </a:rPr>
              <a:t>technical</a:t>
            </a:r>
            <a:r>
              <a:rPr lang="en-US" altLang="en-US" dirty="0">
                <a:ea typeface="ＭＳ Ｐゴシック" panose="020B0600070205080204" pitchFamily="34" charset="-128"/>
              </a:rPr>
              <a:t> questions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Write an e-mail to: 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digitaltechnik@lists.inf.ethz.ch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The instructor and all assistants will receive this e-mail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Come to office hours (CAB H 31.2)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Monday 1:30pm-2:30pm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Tuesday: 5pm-6pm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Wednesday: 10am-11am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We might need to change the room due to space limitations. In that case, we will announce it in advance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2083" name="Slide Number Placeholder 3">
            <a:extLst>
              <a:ext uri="{FF2B5EF4-FFF2-40B4-BE49-F238E27FC236}">
                <a16:creationId xmlns:a16="http://schemas.microsoft.com/office/drawing/2014/main" id="{3BD03BC4-98DA-6D4D-A4E8-C7DA639925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C04B276-4F11-D742-9A7A-9AE6E64ECA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028672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Title 1">
            <a:extLst>
              <a:ext uri="{FF2B5EF4-FFF2-40B4-BE49-F238E27FC236}">
                <a16:creationId xmlns:a16="http://schemas.microsoft.com/office/drawing/2014/main" id="{29DB7B36-BDC4-3A4B-B91B-F388FB4EE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Where to Get Up-to-date Course Info?</a:t>
            </a:r>
          </a:p>
        </p:txBody>
      </p:sp>
      <p:sp>
        <p:nvSpPr>
          <p:cNvPr id="303106" name="Content Placeholder 2">
            <a:extLst>
              <a:ext uri="{FF2B5EF4-FFF2-40B4-BE49-F238E27FC236}">
                <a16:creationId xmlns:a16="http://schemas.microsoft.com/office/drawing/2014/main" id="{A21BA04C-43DE-7444-9AB0-16726E6844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Website: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https://safari.ethz.ch/digitaltechnik/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Lecture slides and videos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Readings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Lab information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Course schedule, handouts, FAQs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Software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Plus other useful information for the course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Check frequently for announcements and due dates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This is your single point of access to all resources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Your ETH Email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Lecturers and Teaching Assistants</a:t>
            </a:r>
          </a:p>
        </p:txBody>
      </p:sp>
      <p:sp>
        <p:nvSpPr>
          <p:cNvPr id="303107" name="Slide Number Placeholder 3">
            <a:extLst>
              <a:ext uri="{FF2B5EF4-FFF2-40B4-BE49-F238E27FC236}">
                <a16:creationId xmlns:a16="http://schemas.microsoft.com/office/drawing/2014/main" id="{EE2F0F03-7FC8-B648-8562-31A1430F5A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A97FF1-6E10-904B-BF0E-42E2B773869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00598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Lecture and Lab Times and Policies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48005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Lectures: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Thursday and Fridays, 13:15-15:00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HG F7 (F5 overflow)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Attendance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is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for your benefit </a:t>
            </a:r>
            <a:r>
              <a:rPr lang="en-US" altLang="en-US" dirty="0">
                <a:ea typeface="ＭＳ Ｐゴシック" panose="020B0600070205080204" pitchFamily="34" charset="-128"/>
              </a:rPr>
              <a:t>and is therefore important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Some days, we will have guest lectures and exercise sessions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Lab sessions: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See online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You should definitely attend the lab sessions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In-class evaluation (70%) and mandatory lab reports (30%)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Labs will start on February 28th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Lab information and handouts are here: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https://safari.ethz.ch/digitaltechnik/spring2020/doku.php?id=labs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2"/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671512" lvl="2" indent="0">
              <a:buNone/>
            </a:pP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3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66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Lab Organization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Groups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Choose your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preferred group</a:t>
            </a:r>
            <a:r>
              <a:rPr lang="en-US" altLang="en-US" dirty="0">
                <a:ea typeface="ＭＳ Ｐゴシック" panose="020B0600070205080204" pitchFamily="34" charset="-128"/>
              </a:rPr>
              <a:t> in Moodle</a:t>
            </a:r>
          </a:p>
          <a:p>
            <a:pPr lvl="2"/>
            <a:r>
              <a:rPr lang="en-US" dirty="0">
                <a:hlinkClick r:id="rId2"/>
              </a:rPr>
              <a:t>https://moodle-app2.let.ethz.ch/mod/choicegroup/view.php?id=412173</a:t>
            </a:r>
            <a:endParaRPr lang="en-US" dirty="0"/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Due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24.02.2020 at 11:59pm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Choose your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partner</a:t>
            </a:r>
          </a:p>
          <a:p>
            <a:pPr lvl="2"/>
            <a:r>
              <a:rPr lang="en-US" dirty="0">
                <a:hlinkClick r:id="rId3"/>
              </a:rPr>
              <a:t>https://moodle-app2.let.ethz.ch/mod/feedback/view.php?id=418396</a:t>
            </a:r>
            <a:endParaRPr lang="en-US" dirty="0"/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Due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24.02.2020 at 11:59pm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Lab grades from previous years</a:t>
            </a:r>
          </a:p>
          <a:p>
            <a:pPr lvl="2"/>
            <a:r>
              <a:rPr lang="en-US" dirty="0">
                <a:hlinkClick r:id="rId4"/>
              </a:rPr>
              <a:t>https://moodle-app2.let.ethz.ch/mod/choice/view.php?id=412175</a:t>
            </a:r>
            <a:endParaRPr lang="en-US" dirty="0"/>
          </a:p>
          <a:p>
            <a:pPr lvl="2"/>
            <a:r>
              <a:rPr lang="en-US" sz="1800" dirty="0"/>
              <a:t>Choose among (</a:t>
            </a:r>
            <a:r>
              <a:rPr lang="en-US" sz="1800" dirty="0">
                <a:ea typeface="ＭＳ Ｐゴシック" panose="020B0600070205080204" pitchFamily="34" charset="-128"/>
              </a:rPr>
              <a:t>d</a:t>
            </a:r>
            <a:r>
              <a:rPr lang="en-US" altLang="en-US" sz="1800" dirty="0">
                <a:ea typeface="ＭＳ Ｐゴシック" panose="020B0600070205080204" pitchFamily="34" charset="-128"/>
              </a:rPr>
              <a:t>ue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26.02.2020 at 11:59pm</a:t>
            </a:r>
            <a:r>
              <a:rPr lang="en-US" sz="1800" dirty="0"/>
              <a:t>):</a:t>
            </a:r>
          </a:p>
          <a:p>
            <a:pPr lvl="3"/>
            <a:r>
              <a:rPr lang="en-US" sz="1500" dirty="0"/>
              <a:t>1) I will use my lab grades from previous years, and I won't do the labs this year</a:t>
            </a:r>
          </a:p>
          <a:p>
            <a:pPr lvl="3"/>
            <a:r>
              <a:rPr lang="en-US" sz="1500" dirty="0"/>
              <a:t>2) I will use my lab grades from previous years, but I will do the labs this year</a:t>
            </a:r>
          </a:p>
          <a:p>
            <a:pPr lvl="3"/>
            <a:r>
              <a:rPr lang="en-US" sz="1500" dirty="0"/>
              <a:t>3) I won't use my lab grades from previous years. I will do the labs this year</a:t>
            </a: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69316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Final Exam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180-minute written exam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Find examination rules in Course Catalogue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Also in the first page of previous exams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https://safari.ethz.ch/digitaltechnik/spring2020/doku.php?id=exams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Some exam questions are similar to questions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Optional HWs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Optional HWs are optional, but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highly recommended</a:t>
            </a:r>
          </a:p>
          <a:p>
            <a:pPr marL="671512" lvl="2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3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371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5828D00B-37F8-0A4B-8C21-C335A033EE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Reading Assignments for 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77126-0AD4-1C45-9C20-B3FC80CA0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39900"/>
            <a:ext cx="26670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Chapter 1 in Harris &amp; Harris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Chapters 1-2 in </a:t>
            </a:r>
            <a:r>
              <a:rPr lang="en-US" dirty="0" err="1">
                <a:solidFill>
                  <a:srgbClr val="0000FF"/>
                </a:solidFill>
              </a:rPr>
              <a:t>Patt</a:t>
            </a:r>
            <a:r>
              <a:rPr lang="en-US" dirty="0">
                <a:solidFill>
                  <a:srgbClr val="0000FF"/>
                </a:solidFill>
              </a:rPr>
              <a:t> and Patel</a:t>
            </a: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BD91CEED-7784-DB4E-9C16-30BF43A529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B66CC1-7B43-654B-9696-99823D54D2C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 descr="book_v2.jpg">
            <a:extLst>
              <a:ext uri="{FF2B5EF4-FFF2-40B4-BE49-F238E27FC236}">
                <a16:creationId xmlns:a16="http://schemas.microsoft.com/office/drawing/2014/main" id="{F4CFBB11-7517-0248-AF64-D37074DC6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0600"/>
            <a:ext cx="212566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757" name="Picture 6" descr="41t6QAnO8fL.jpg">
            <a:extLst>
              <a:ext uri="{FF2B5EF4-FFF2-40B4-BE49-F238E27FC236}">
                <a16:creationId xmlns:a16="http://schemas.microsoft.com/office/drawing/2014/main" id="{807EE9E3-8294-2B43-9C3C-69321382D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3800"/>
            <a:ext cx="2184400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8" name="Content Placeholder 2">
            <a:extLst>
              <a:ext uri="{FF2B5EF4-FFF2-40B4-BE49-F238E27FC236}">
                <a16:creationId xmlns:a16="http://schemas.microsoft.com/office/drawing/2014/main" id="{76D6CADC-50E0-2D4F-B72B-4673778D164B}"/>
              </a:ext>
            </a:extLst>
          </p:cNvPr>
          <p:cNvSpPr txBox="1">
            <a:spLocks/>
          </p:cNvSpPr>
          <p:nvPr/>
        </p:nvSpPr>
        <p:spPr bwMode="auto">
          <a:xfrm>
            <a:off x="5943600" y="3124200"/>
            <a:ext cx="32004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Supplementary Lecture Slides on Binary Numbers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37142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44EFED95-F5E7-134F-A863-48996CE408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Answer: Masterpiece of A Famous Architect</a:t>
            </a:r>
          </a:p>
        </p:txBody>
      </p:sp>
      <p:sp>
        <p:nvSpPr>
          <p:cNvPr id="184322" name="Slide Number Placeholder 3">
            <a:extLst>
              <a:ext uri="{FF2B5EF4-FFF2-40B4-BE49-F238E27FC236}">
                <a16:creationId xmlns:a16="http://schemas.microsoft.com/office/drawing/2014/main" id="{94899202-9319-FD44-9FCE-81F309CFEF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71718D-EF72-6648-B8F5-54DF75C2825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A5872B-D2C5-CB4A-97D8-1227B8694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285875"/>
            <a:ext cx="2792413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77C53E-E42F-6149-98BC-1786A32B7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4725"/>
            <a:ext cx="6858000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25" name="TextBox 1">
            <a:extLst>
              <a:ext uri="{FF2B5EF4-FFF2-40B4-BE49-F238E27FC236}">
                <a16:creationId xmlns:a16="http://schemas.microsoft.com/office/drawing/2014/main" id="{930E73A0-9999-C346-83BF-4B087872F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88113"/>
            <a:ext cx="2949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https://en.wikipedia.org/wiki/Fallingwater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F4D243-C7DB-1944-A8A0-4919842B8AFE}"/>
              </a:ext>
            </a:extLst>
          </p:cNvPr>
          <p:cNvSpPr/>
          <p:nvPr/>
        </p:nvSpPr>
        <p:spPr>
          <a:xfrm>
            <a:off x="23813" y="4191000"/>
            <a:ext cx="6224587" cy="685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8838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Title 1">
            <a:extLst>
              <a:ext uri="{FF2B5EF4-FFF2-40B4-BE49-F238E27FC236}">
                <a16:creationId xmlns:a16="http://schemas.microsoft.com/office/drawing/2014/main" id="{D6124D5E-F312-604A-B7C4-A56303A2A4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Reading Assignments for Next Week</a:t>
            </a:r>
          </a:p>
        </p:txBody>
      </p:sp>
      <p:sp>
        <p:nvSpPr>
          <p:cNvPr id="354306" name="Content Placeholder 2">
            <a:extLst>
              <a:ext uri="{FF2B5EF4-FFF2-40B4-BE49-F238E27FC236}">
                <a16:creationId xmlns:a16="http://schemas.microsoft.com/office/drawing/2014/main" id="{43340C9A-E50F-A846-AEE9-058E8DBED5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Combinational Logic chapters from both books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Patt and Patel, Chapter 3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Harris and Harris, Chapter 2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Check course website for all future readings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Required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Recommended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Mentioned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4307" name="Slide Number Placeholder 3">
            <a:extLst>
              <a:ext uri="{FF2B5EF4-FFF2-40B4-BE49-F238E27FC236}">
                <a16:creationId xmlns:a16="http://schemas.microsoft.com/office/drawing/2014/main" id="{ECBBED7B-8FBA-9E45-B308-CC07C1E934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695624-E636-E741-BE25-52A159CD01A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31593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2a: Course Goals &amp; Logistics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21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888276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6">
            <a:extLst>
              <a:ext uri="{FF2B5EF4-FFF2-40B4-BE49-F238E27FC236}">
                <a16:creationId xmlns:a16="http://schemas.microsoft.com/office/drawing/2014/main" id="{F3A167F0-2047-3547-898E-D13FFB67C07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>
                <a:ea typeface="ＭＳ Ｐゴシック" panose="020B0600070205080204" pitchFamily="34" charset="-128"/>
              </a:rPr>
              <a:t>Find The Differences of </a:t>
            </a:r>
            <a:br>
              <a:rPr lang="en-US" altLang="en-US" sz="4200">
                <a:ea typeface="ＭＳ Ｐゴシック" panose="020B0600070205080204" pitchFamily="34" charset="-128"/>
              </a:rPr>
            </a:br>
            <a:r>
              <a:rPr lang="en-US" altLang="en-US" sz="4200">
                <a:ea typeface="ＭＳ Ｐゴシック" panose="020B0600070205080204" pitchFamily="34" charset="-128"/>
              </a:rPr>
              <a:t>This and That</a:t>
            </a:r>
          </a:p>
        </p:txBody>
      </p:sp>
      <p:sp>
        <p:nvSpPr>
          <p:cNvPr id="185346" name="Slide Number Placeholder 3">
            <a:extLst>
              <a:ext uri="{FF2B5EF4-FFF2-40B4-BE49-F238E27FC236}">
                <a16:creationId xmlns:a16="http://schemas.microsoft.com/office/drawing/2014/main" id="{A69E3107-5938-3147-A0C8-C019FBA1D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AA9E3-4CC8-7E49-913B-FFADBA14B20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84612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9BE62F7A-CBCE-7E45-9FFD-A8BC3E3DE1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This</a:t>
            </a:r>
          </a:p>
        </p:txBody>
      </p:sp>
      <p:sp>
        <p:nvSpPr>
          <p:cNvPr id="186370" name="Content Placeholder 2">
            <a:extLst>
              <a:ext uri="{FF2B5EF4-FFF2-40B4-BE49-F238E27FC236}">
                <a16:creationId xmlns:a16="http://schemas.microsoft.com/office/drawing/2014/main" id="{6733CC68-FA10-0B4D-92C9-0E80E29B8A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0C0811C7-76D3-B248-95F4-1681CB083F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465992-634F-654D-B207-26E299921DC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6372" name="Picture 5">
            <a:extLst>
              <a:ext uri="{FF2B5EF4-FFF2-40B4-BE49-F238E27FC236}">
                <a16:creationId xmlns:a16="http://schemas.microsoft.com/office/drawing/2014/main" id="{A21E2366-9AB7-8B4A-866E-C44F132EC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3" name="TextBox 1">
            <a:extLst>
              <a:ext uri="{FF2B5EF4-FFF2-40B4-BE49-F238E27FC236}">
                <a16:creationId xmlns:a16="http://schemas.microsoft.com/office/drawing/2014/main" id="{351ADDAE-B510-C64E-B4C5-E15932180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6491288"/>
            <a:ext cx="2187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http://www.fallingwater.org/</a:t>
            </a:r>
          </a:p>
        </p:txBody>
      </p:sp>
    </p:spTree>
    <p:extLst>
      <p:ext uri="{BB962C8B-B14F-4D97-AF65-F5344CB8AC3E}">
        <p14:creationId xmlns:p14="http://schemas.microsoft.com/office/powerpoint/2010/main" val="388535506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2CE69CC5-1EE4-564A-B0AD-7AE27DE953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That</a:t>
            </a:r>
          </a:p>
        </p:txBody>
      </p:sp>
      <p:sp>
        <p:nvSpPr>
          <p:cNvPr id="187394" name="Content Placeholder 2">
            <a:extLst>
              <a:ext uri="{FF2B5EF4-FFF2-40B4-BE49-F238E27FC236}">
                <a16:creationId xmlns:a16="http://schemas.microsoft.com/office/drawing/2014/main" id="{EB588350-D925-924E-A078-CF9915EB78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7395" name="Slide Number Placeholder 3">
            <a:extLst>
              <a:ext uri="{FF2B5EF4-FFF2-40B4-BE49-F238E27FC236}">
                <a16:creationId xmlns:a16="http://schemas.microsoft.com/office/drawing/2014/main" id="{DE00C49A-6CC2-A64B-92C9-6A2054997D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20483F-2B20-E34C-A850-D6BDCC5A727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7396" name="Picture 4">
            <a:extLst>
              <a:ext uri="{FF2B5EF4-FFF2-40B4-BE49-F238E27FC236}">
                <a16:creationId xmlns:a16="http://schemas.microsoft.com/office/drawing/2014/main" id="{30B576A2-ABB8-E047-B6C2-70BAF6A1D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63650"/>
            <a:ext cx="8424863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94266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92D44015-EA98-644D-BEC6-BABD57F8DD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188418" name="Content Placeholder 2">
            <a:extLst>
              <a:ext uri="{FF2B5EF4-FFF2-40B4-BE49-F238E27FC236}">
                <a16:creationId xmlns:a16="http://schemas.microsoft.com/office/drawing/2014/main" id="{DA506065-66B7-754D-93D9-F9E6AFF240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Wright able to design his masterpiece?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F4D3B32D-F8ED-8745-851D-5959043075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B62EC3-E94C-B442-9CFA-BB2B8C470BC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8420" name="Rounded Rectangle 4">
            <a:extLst>
              <a:ext uri="{FF2B5EF4-FFF2-40B4-BE49-F238E27FC236}">
                <a16:creationId xmlns:a16="http://schemas.microsoft.com/office/drawing/2014/main" id="{3490277F-81F5-034D-8251-DF9F253577E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8421" name="Rounded Rectangle 5">
            <a:extLst>
              <a:ext uri="{FF2B5EF4-FFF2-40B4-BE49-F238E27FC236}">
                <a16:creationId xmlns:a16="http://schemas.microsoft.com/office/drawing/2014/main" id="{31BF2987-279C-6E49-B0B7-CE6248BD6A6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51444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77898B-0BF4-064E-AF59-5639235EA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8424863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E1A4D0-0DFC-C147-8C2A-65B191450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831975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443" name="Title 1">
            <a:extLst>
              <a:ext uri="{FF2B5EF4-FFF2-40B4-BE49-F238E27FC236}">
                <a16:creationId xmlns:a16="http://schemas.microsoft.com/office/drawing/2014/main" id="{7114190D-5491-2349-BE4D-F8CECC941D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Quote from The Architect Himself</a:t>
            </a:r>
          </a:p>
        </p:txBody>
      </p:sp>
      <p:sp>
        <p:nvSpPr>
          <p:cNvPr id="189444" name="Content Placeholder 2">
            <a:extLst>
              <a:ext uri="{FF2B5EF4-FFF2-40B4-BE49-F238E27FC236}">
                <a16:creationId xmlns:a16="http://schemas.microsoft.com/office/drawing/2014/main" id="{17DAFA97-5C30-194A-B147-F69C4D7CDD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“architecture […] based upon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en-US">
                <a:ea typeface="ＭＳ Ｐゴシック" panose="020B0600070205080204" pitchFamily="34" charset="-128"/>
              </a:rPr>
              <a:t>, and not upon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189445" name="Slide Number Placeholder 3">
            <a:extLst>
              <a:ext uri="{FF2B5EF4-FFF2-40B4-BE49-F238E27FC236}">
                <a16:creationId xmlns:a16="http://schemas.microsoft.com/office/drawing/2014/main" id="{9A464D3D-1BD3-BB43-B1C1-136A3B20C5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76300F-13B2-124F-8DEF-EFEACC76F11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9446" name="TextBox 7">
            <a:extLst>
              <a:ext uri="{FF2B5EF4-FFF2-40B4-BE49-F238E27FC236}">
                <a16:creationId xmlns:a16="http://schemas.microsoft.com/office/drawing/2014/main" id="{4DF4726A-6DAB-4D48-A05A-096387C30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6535738"/>
            <a:ext cx="2187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http://www.fallingwater.org/</a:t>
            </a:r>
          </a:p>
        </p:txBody>
      </p:sp>
    </p:spTree>
    <p:extLst>
      <p:ext uri="{BB962C8B-B14F-4D97-AF65-F5344CB8AC3E}">
        <p14:creationId xmlns:p14="http://schemas.microsoft.com/office/powerpoint/2010/main" val="19029035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01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10414</TotalTime>
  <Words>1702</Words>
  <Application>Microsoft Macintosh PowerPoint</Application>
  <PresentationFormat>On-screen Show (4:3)</PresentationFormat>
  <Paragraphs>377</Paragraphs>
  <Slides>41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22</vt:i4>
      </vt:variant>
      <vt:variant>
        <vt:lpstr>Slide Titles</vt:lpstr>
      </vt:variant>
      <vt:variant>
        <vt:i4>41</vt:i4>
      </vt:variant>
    </vt:vector>
  </HeadingPairs>
  <TitlesOfParts>
    <vt:vector size="72" baseType="lpstr">
      <vt:lpstr>ＭＳ Ｐゴシック</vt:lpstr>
      <vt:lpstr>Arial</vt:lpstr>
      <vt:lpstr>Arial</vt:lpstr>
      <vt:lpstr>Calibri</vt:lpstr>
      <vt:lpstr>Garamond</vt:lpstr>
      <vt:lpstr>medium-content-sans-serif-font</vt:lpstr>
      <vt:lpstr>Proxima Nova</vt:lpstr>
      <vt:lpstr>Tahoma</vt:lpstr>
      <vt:lpstr>Wingdings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4_Edge</vt:lpstr>
      <vt:lpstr>39_Edge</vt:lpstr>
      <vt:lpstr>99_Edge</vt:lpstr>
      <vt:lpstr>6_Edge</vt:lpstr>
      <vt:lpstr>8_Edge</vt:lpstr>
      <vt:lpstr>12_Edge</vt:lpstr>
      <vt:lpstr>14_Edge</vt:lpstr>
      <vt:lpstr>1_Edge</vt:lpstr>
      <vt:lpstr>101_Edge</vt:lpstr>
      <vt:lpstr>11_Edge</vt:lpstr>
      <vt:lpstr>17_Edge</vt:lpstr>
      <vt:lpstr>97_Edge</vt:lpstr>
      <vt:lpstr>18_Edge</vt:lpstr>
      <vt:lpstr> Digital Design &amp; Computer Arch.  Lecture 2a: Course Goals &amp; Logistics</vt:lpstr>
      <vt:lpstr>The Lecture Was Slightly Different  When I Was at CMU</vt:lpstr>
      <vt:lpstr>What Is This?</vt:lpstr>
      <vt:lpstr>Answer: Masterpiece of A Famous Architect</vt:lpstr>
      <vt:lpstr>Find The Differences of  This and That</vt:lpstr>
      <vt:lpstr>This</vt:lpstr>
      <vt:lpstr>That</vt:lpstr>
      <vt:lpstr>A Key Question</vt:lpstr>
      <vt:lpstr>A Quote from The Architect Himself</vt:lpstr>
      <vt:lpstr>A Principled Design</vt:lpstr>
      <vt:lpstr>A Key Question</vt:lpstr>
      <vt:lpstr>Takeaways</vt:lpstr>
      <vt:lpstr>The Same Applies to Processor Chips </vt:lpstr>
      <vt:lpstr>The Same Applies to Computing Systems</vt:lpstr>
      <vt:lpstr>The Same Applies to Computing Systems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Basic Building Blocks</vt:lpstr>
      <vt:lpstr>Reading Assignments for This Week</vt:lpstr>
      <vt:lpstr>Major High-Level Goals of This Course</vt:lpstr>
      <vt:lpstr>Why These Goals?</vt:lpstr>
      <vt:lpstr>Course Info and Logistics</vt:lpstr>
      <vt:lpstr>Course Info: Instructor</vt:lpstr>
      <vt:lpstr>Course Info: Lecturer &amp; PhD Assistants</vt:lpstr>
      <vt:lpstr>Course Info: PhD Assistants</vt:lpstr>
      <vt:lpstr>Course Info: Student Assistants</vt:lpstr>
      <vt:lpstr>Course Info: Lab Assistants (I)</vt:lpstr>
      <vt:lpstr>Course Info: Lab Assistants (II)</vt:lpstr>
      <vt:lpstr>If You Need Help</vt:lpstr>
      <vt:lpstr>Where to Get Up-to-date Course Info?</vt:lpstr>
      <vt:lpstr>Lecture and Lab Times and Policies</vt:lpstr>
      <vt:lpstr>Lab Organization</vt:lpstr>
      <vt:lpstr>Final Exam</vt:lpstr>
      <vt:lpstr>Reading Assignments for This Week</vt:lpstr>
      <vt:lpstr>Reading Assignments for Next Week</vt:lpstr>
      <vt:lpstr> Digital Design &amp; Computer Arch.  Lecture 2a: Course Goals &amp; Logistics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480</cp:revision>
  <dcterms:created xsi:type="dcterms:W3CDTF">2010-09-08T00:51:32Z</dcterms:created>
  <dcterms:modified xsi:type="dcterms:W3CDTF">2020-02-20T23:41:46Z</dcterms:modified>
</cp:coreProperties>
</file>